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59" r:id="rId4"/>
    <p:sldId id="302" r:id="rId5"/>
    <p:sldId id="303" r:id="rId6"/>
    <p:sldId id="313" r:id="rId7"/>
    <p:sldId id="260" r:id="rId8"/>
    <p:sldId id="261" r:id="rId9"/>
    <p:sldId id="262" r:id="rId10"/>
    <p:sldId id="263" r:id="rId11"/>
    <p:sldId id="265" r:id="rId12"/>
    <p:sldId id="279" r:id="rId13"/>
    <p:sldId id="282" r:id="rId14"/>
    <p:sldId id="293" r:id="rId15"/>
    <p:sldId id="280" r:id="rId16"/>
    <p:sldId id="284" r:id="rId17"/>
    <p:sldId id="294" r:id="rId18"/>
    <p:sldId id="285" r:id="rId19"/>
    <p:sldId id="286" r:id="rId20"/>
    <p:sldId id="295" r:id="rId21"/>
    <p:sldId id="283" r:id="rId22"/>
    <p:sldId id="287" r:id="rId23"/>
    <p:sldId id="266" r:id="rId24"/>
    <p:sldId id="264" r:id="rId25"/>
    <p:sldId id="257" r:id="rId26"/>
    <p:sldId id="267" r:id="rId27"/>
    <p:sldId id="270" r:id="rId28"/>
    <p:sldId id="268" r:id="rId29"/>
    <p:sldId id="269" r:id="rId30"/>
    <p:sldId id="274" r:id="rId31"/>
    <p:sldId id="271" r:id="rId32"/>
    <p:sldId id="273" r:id="rId33"/>
    <p:sldId id="275" r:id="rId34"/>
    <p:sldId id="278" r:id="rId35"/>
    <p:sldId id="304" r:id="rId36"/>
    <p:sldId id="305" r:id="rId37"/>
    <p:sldId id="290" r:id="rId38"/>
    <p:sldId id="289" r:id="rId39"/>
    <p:sldId id="306" r:id="rId40"/>
    <p:sldId id="308" r:id="rId41"/>
    <p:sldId id="309" r:id="rId42"/>
    <p:sldId id="276" r:id="rId43"/>
    <p:sldId id="311" r:id="rId44"/>
    <p:sldId id="312" r:id="rId45"/>
    <p:sldId id="310" r:id="rId46"/>
    <p:sldId id="316" r:id="rId47"/>
    <p:sldId id="315" r:id="rId48"/>
    <p:sldId id="317" r:id="rId49"/>
    <p:sldId id="300" r:id="rId50"/>
    <p:sldId id="272" r:id="rId51"/>
    <p:sldId id="301" r:id="rId52"/>
    <p:sldId id="296" r:id="rId53"/>
    <p:sldId id="297" r:id="rId54"/>
    <p:sldId id="298" r:id="rId55"/>
    <p:sldId id="29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475E"/>
    <a:srgbClr val="01557A"/>
    <a:srgbClr val="0790DC"/>
    <a:srgbClr val="2E5A97"/>
    <a:srgbClr val="7F7F7F"/>
    <a:srgbClr val="162737"/>
    <a:srgbClr val="95B2F8"/>
    <a:srgbClr val="DAE3F3"/>
    <a:srgbClr val="00B9E7"/>
    <a:srgbClr val="43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85" d="100"/>
          <a:sy n="85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4.svg"/><Relationship Id="rId18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13.png"/><Relationship Id="rId17" Type="http://schemas.openxmlformats.org/officeDocument/2006/relationships/image" Target="../media/image67.png"/><Relationship Id="rId2" Type="http://schemas.openxmlformats.org/officeDocument/2006/relationships/image" Target="../media/image58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12.svg"/><Relationship Id="rId5" Type="http://schemas.openxmlformats.org/officeDocument/2006/relationships/image" Target="../media/image61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91.png"/><Relationship Id="rId16" Type="http://schemas.openxmlformats.org/officeDocument/2006/relationships/image" Target="../media/image83.pn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92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8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6.png"/><Relationship Id="rId3" Type="http://schemas.openxmlformats.org/officeDocument/2006/relationships/image" Target="../media/image72.png"/><Relationship Id="rId7" Type="http://schemas.openxmlformats.org/officeDocument/2006/relationships/image" Target="../media/image81.png"/><Relationship Id="rId12" Type="http://schemas.openxmlformats.org/officeDocument/2006/relationships/image" Target="../media/image9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95.png"/><Relationship Id="rId5" Type="http://schemas.openxmlformats.org/officeDocument/2006/relationships/image" Target="../media/image94.svg"/><Relationship Id="rId15" Type="http://schemas.openxmlformats.org/officeDocument/2006/relationships/image" Target="../media/image98.png"/><Relationship Id="rId10" Type="http://schemas.openxmlformats.org/officeDocument/2006/relationships/image" Target="../media/image89.svg"/><Relationship Id="rId4" Type="http://schemas.openxmlformats.org/officeDocument/2006/relationships/image" Target="../media/image93.png"/><Relationship Id="rId9" Type="http://schemas.openxmlformats.org/officeDocument/2006/relationships/image" Target="../media/image88.png"/><Relationship Id="rId1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2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95.png"/><Relationship Id="rId2" Type="http://schemas.openxmlformats.org/officeDocument/2006/relationships/image" Target="../media/image91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11" Type="http://schemas.openxmlformats.org/officeDocument/2006/relationships/image" Target="../media/image89.svg"/><Relationship Id="rId5" Type="http://schemas.openxmlformats.org/officeDocument/2006/relationships/image" Target="../media/image93.png"/><Relationship Id="rId15" Type="http://schemas.openxmlformats.org/officeDocument/2006/relationships/image" Target="../media/image97.png"/><Relationship Id="rId10" Type="http://schemas.openxmlformats.org/officeDocument/2006/relationships/image" Target="../media/image88.png"/><Relationship Id="rId4" Type="http://schemas.openxmlformats.org/officeDocument/2006/relationships/image" Target="../media/image72.png"/><Relationship Id="rId9" Type="http://schemas.openxmlformats.org/officeDocument/2006/relationships/image" Target="../media/image83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89.svg"/><Relationship Id="rId12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83.png"/><Relationship Id="rId5" Type="http://schemas.openxmlformats.org/officeDocument/2006/relationships/image" Target="../media/image81.png"/><Relationship Id="rId10" Type="http://schemas.openxmlformats.org/officeDocument/2006/relationships/image" Target="../media/image95.png"/><Relationship Id="rId4" Type="http://schemas.openxmlformats.org/officeDocument/2006/relationships/image" Target="../media/image79.png"/><Relationship Id="rId9" Type="http://schemas.openxmlformats.org/officeDocument/2006/relationships/image" Target="../media/image94.svg"/><Relationship Id="rId14" Type="http://schemas.openxmlformats.org/officeDocument/2006/relationships/image" Target="../media/image7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0.png"/><Relationship Id="rId26" Type="http://schemas.openxmlformats.org/officeDocument/2006/relationships/image" Target="../media/image103.png"/><Relationship Id="rId3" Type="http://schemas.openxmlformats.org/officeDocument/2006/relationships/image" Target="../media/image71.png"/><Relationship Id="rId21" Type="http://schemas.openxmlformats.org/officeDocument/2006/relationships/image" Target="../media/image95.png"/><Relationship Id="rId7" Type="http://schemas.openxmlformats.org/officeDocument/2006/relationships/image" Target="../media/image75.png"/><Relationship Id="rId12" Type="http://schemas.openxmlformats.org/officeDocument/2006/relationships/image" Target="../media/image83.png"/><Relationship Id="rId17" Type="http://schemas.openxmlformats.org/officeDocument/2006/relationships/image" Target="../media/image79.png"/><Relationship Id="rId25" Type="http://schemas.openxmlformats.org/officeDocument/2006/relationships/image" Target="../media/image94.svg"/><Relationship Id="rId2" Type="http://schemas.openxmlformats.org/officeDocument/2006/relationships/image" Target="../media/image70.png"/><Relationship Id="rId16" Type="http://schemas.openxmlformats.org/officeDocument/2006/relationships/image" Target="../media/image90.png"/><Relationship Id="rId20" Type="http://schemas.openxmlformats.org/officeDocument/2006/relationships/image" Target="../media/image100.sv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73.png"/><Relationship Id="rId15" Type="http://schemas.openxmlformats.org/officeDocument/2006/relationships/image" Target="../media/image89.svg"/><Relationship Id="rId23" Type="http://schemas.openxmlformats.org/officeDocument/2006/relationships/image" Target="../media/image102.png"/><Relationship Id="rId28" Type="http://schemas.openxmlformats.org/officeDocument/2006/relationships/image" Target="../media/image105.svg"/><Relationship Id="rId10" Type="http://schemas.openxmlformats.org/officeDocument/2006/relationships/image" Target="../media/image78.svg"/><Relationship Id="rId19" Type="http://schemas.openxmlformats.org/officeDocument/2006/relationships/image" Target="../media/image99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8.png"/><Relationship Id="rId22" Type="http://schemas.openxmlformats.org/officeDocument/2006/relationships/image" Target="../media/image101.png"/><Relationship Id="rId27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3.png"/><Relationship Id="rId18" Type="http://schemas.openxmlformats.org/officeDocument/2006/relationships/image" Target="../media/image79.png"/><Relationship Id="rId26" Type="http://schemas.openxmlformats.org/officeDocument/2006/relationships/image" Target="../media/image94.svg"/><Relationship Id="rId3" Type="http://schemas.openxmlformats.org/officeDocument/2006/relationships/image" Target="../media/image70.png"/><Relationship Id="rId21" Type="http://schemas.openxmlformats.org/officeDocument/2006/relationships/image" Target="../media/image100.svg"/><Relationship Id="rId7" Type="http://schemas.openxmlformats.org/officeDocument/2006/relationships/image" Target="../media/image74.svg"/><Relationship Id="rId12" Type="http://schemas.openxmlformats.org/officeDocument/2006/relationships/image" Target="../media/image82.png"/><Relationship Id="rId17" Type="http://schemas.openxmlformats.org/officeDocument/2006/relationships/image" Target="../media/image90.png"/><Relationship Id="rId25" Type="http://schemas.openxmlformats.org/officeDocument/2006/relationships/image" Target="../media/image93.png"/><Relationship Id="rId2" Type="http://schemas.openxmlformats.org/officeDocument/2006/relationships/image" Target="../media/image91.png"/><Relationship Id="rId16" Type="http://schemas.openxmlformats.org/officeDocument/2006/relationships/image" Target="../media/image89.svg"/><Relationship Id="rId20" Type="http://schemas.openxmlformats.org/officeDocument/2006/relationships/image" Target="../media/image99.png"/><Relationship Id="rId29" Type="http://schemas.openxmlformats.org/officeDocument/2006/relationships/image" Target="../media/image10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102.png"/><Relationship Id="rId5" Type="http://schemas.openxmlformats.org/officeDocument/2006/relationships/image" Target="../media/image72.png"/><Relationship Id="rId15" Type="http://schemas.openxmlformats.org/officeDocument/2006/relationships/image" Target="../media/image88.png"/><Relationship Id="rId23" Type="http://schemas.openxmlformats.org/officeDocument/2006/relationships/image" Target="../media/image101.png"/><Relationship Id="rId28" Type="http://schemas.openxmlformats.org/officeDocument/2006/relationships/image" Target="../media/image104.png"/><Relationship Id="rId10" Type="http://schemas.openxmlformats.org/officeDocument/2006/relationships/image" Target="../media/image77.png"/><Relationship Id="rId19" Type="http://schemas.openxmlformats.org/officeDocument/2006/relationships/image" Target="../media/image80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95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9.svg"/><Relationship Id="rId18" Type="http://schemas.openxmlformats.org/officeDocument/2006/relationships/image" Target="../media/image100.svg"/><Relationship Id="rId3" Type="http://schemas.openxmlformats.org/officeDocument/2006/relationships/image" Target="../media/image71.png"/><Relationship Id="rId21" Type="http://schemas.openxmlformats.org/officeDocument/2006/relationships/image" Target="../media/image104.png"/><Relationship Id="rId7" Type="http://schemas.openxmlformats.org/officeDocument/2006/relationships/image" Target="../media/image75.png"/><Relationship Id="rId12" Type="http://schemas.openxmlformats.org/officeDocument/2006/relationships/image" Target="../media/image88.png"/><Relationship Id="rId17" Type="http://schemas.openxmlformats.org/officeDocument/2006/relationships/image" Target="../media/image99.png"/><Relationship Id="rId25" Type="http://schemas.openxmlformats.org/officeDocument/2006/relationships/image" Target="../media/image95.png"/><Relationship Id="rId2" Type="http://schemas.openxmlformats.org/officeDocument/2006/relationships/image" Target="../media/image70.png"/><Relationship Id="rId16" Type="http://schemas.openxmlformats.org/officeDocument/2006/relationships/image" Target="../media/image81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83.png"/><Relationship Id="rId5" Type="http://schemas.openxmlformats.org/officeDocument/2006/relationships/image" Target="../media/image73.png"/><Relationship Id="rId15" Type="http://schemas.openxmlformats.org/officeDocument/2006/relationships/image" Target="../media/image80.png"/><Relationship Id="rId23" Type="http://schemas.openxmlformats.org/officeDocument/2006/relationships/image" Target="../media/image106.png"/><Relationship Id="rId10" Type="http://schemas.openxmlformats.org/officeDocument/2006/relationships/image" Target="../media/image78.svg"/><Relationship Id="rId19" Type="http://schemas.openxmlformats.org/officeDocument/2006/relationships/image" Target="../media/image102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79.png"/><Relationship Id="rId22" Type="http://schemas.openxmlformats.org/officeDocument/2006/relationships/image" Target="../media/image10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3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30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36.png"/><Relationship Id="rId9" Type="http://schemas.openxmlformats.org/officeDocument/2006/relationships/image" Target="../media/image13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30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0.png"/><Relationship Id="rId10" Type="http://schemas.openxmlformats.org/officeDocument/2006/relationships/image" Target="../media/image133.png"/><Relationship Id="rId4" Type="http://schemas.openxmlformats.org/officeDocument/2006/relationships/image" Target="../media/image136.png"/><Relationship Id="rId9" Type="http://schemas.openxmlformats.org/officeDocument/2006/relationships/image" Target="../media/image13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5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1.png"/><Relationship Id="rId5" Type="http://schemas.openxmlformats.org/officeDocument/2006/relationships/image" Target="../media/image131.png"/><Relationship Id="rId10" Type="http://schemas.openxmlformats.org/officeDocument/2006/relationships/image" Target="../media/image150.png"/><Relationship Id="rId4" Type="http://schemas.openxmlformats.org/officeDocument/2006/relationships/image" Target="../media/image130.svg"/><Relationship Id="rId9" Type="http://schemas.openxmlformats.org/officeDocument/2006/relationships/image" Target="../media/image149.png"/><Relationship Id="rId1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56.png"/><Relationship Id="rId18" Type="http://schemas.openxmlformats.org/officeDocument/2006/relationships/image" Target="../media/image14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30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4.png"/><Relationship Id="rId5" Type="http://schemas.openxmlformats.org/officeDocument/2006/relationships/image" Target="../media/image131.png"/><Relationship Id="rId15" Type="http://schemas.openxmlformats.org/officeDocument/2006/relationships/image" Target="../media/image158.png"/><Relationship Id="rId10" Type="http://schemas.openxmlformats.org/officeDocument/2006/relationships/image" Target="../media/image151.png"/><Relationship Id="rId19" Type="http://schemas.openxmlformats.org/officeDocument/2006/relationships/image" Target="../media/image161.png"/><Relationship Id="rId4" Type="http://schemas.openxmlformats.org/officeDocument/2006/relationships/image" Target="../media/image130.svg"/><Relationship Id="rId9" Type="http://schemas.openxmlformats.org/officeDocument/2006/relationships/image" Target="../media/image150.png"/><Relationship Id="rId14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53.png"/><Relationship Id="rId3" Type="http://schemas.openxmlformats.org/officeDocument/2006/relationships/image" Target="../media/image30.png"/><Relationship Id="rId7" Type="http://schemas.openxmlformats.org/officeDocument/2006/relationships/image" Target="../media/image132.svg"/><Relationship Id="rId12" Type="http://schemas.openxmlformats.org/officeDocument/2006/relationships/image" Target="../media/image13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50.png"/><Relationship Id="rId5" Type="http://schemas.openxmlformats.org/officeDocument/2006/relationships/image" Target="../media/image130.svg"/><Relationship Id="rId15" Type="http://schemas.openxmlformats.org/officeDocument/2006/relationships/image" Target="../media/image163.png"/><Relationship Id="rId10" Type="http://schemas.openxmlformats.org/officeDocument/2006/relationships/image" Target="../media/image149.png"/><Relationship Id="rId4" Type="http://schemas.openxmlformats.org/officeDocument/2006/relationships/image" Target="../media/image129.png"/><Relationship Id="rId9" Type="http://schemas.openxmlformats.org/officeDocument/2006/relationships/image" Target="../media/image34.png"/><Relationship Id="rId14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29.png"/><Relationship Id="rId7" Type="http://schemas.openxmlformats.org/officeDocument/2006/relationships/image" Target="../media/image155.png"/><Relationship Id="rId12" Type="http://schemas.openxmlformats.org/officeDocument/2006/relationships/image" Target="../media/image16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67.png"/><Relationship Id="rId5" Type="http://schemas.openxmlformats.org/officeDocument/2006/relationships/image" Target="../media/image131.png"/><Relationship Id="rId10" Type="http://schemas.openxmlformats.org/officeDocument/2006/relationships/image" Target="../media/image166.png"/><Relationship Id="rId4" Type="http://schemas.openxmlformats.org/officeDocument/2006/relationships/image" Target="../media/image130.svg"/><Relationship Id="rId9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69.png"/><Relationship Id="rId3" Type="http://schemas.openxmlformats.org/officeDocument/2006/relationships/image" Target="../media/image167.png"/><Relationship Id="rId7" Type="http://schemas.openxmlformats.org/officeDocument/2006/relationships/image" Target="../media/image129.png"/><Relationship Id="rId12" Type="http://schemas.openxmlformats.org/officeDocument/2006/relationships/image" Target="../media/image16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55.png"/><Relationship Id="rId5" Type="http://schemas.openxmlformats.org/officeDocument/2006/relationships/image" Target="../media/image161.png"/><Relationship Id="rId10" Type="http://schemas.openxmlformats.org/officeDocument/2006/relationships/image" Target="../media/image132.svg"/><Relationship Id="rId4" Type="http://schemas.openxmlformats.org/officeDocument/2006/relationships/image" Target="../media/image168.png"/><Relationship Id="rId9" Type="http://schemas.openxmlformats.org/officeDocument/2006/relationships/image" Target="../media/image1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70.png"/><Relationship Id="rId7" Type="http://schemas.openxmlformats.org/officeDocument/2006/relationships/image" Target="../media/image17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8.png"/><Relationship Id="rId18" Type="http://schemas.openxmlformats.org/officeDocument/2006/relationships/image" Target="../media/image181.png"/><Relationship Id="rId3" Type="http://schemas.openxmlformats.org/officeDocument/2006/relationships/image" Target="../media/image175.png"/><Relationship Id="rId7" Type="http://schemas.openxmlformats.org/officeDocument/2006/relationships/image" Target="../media/image177.png"/><Relationship Id="rId12" Type="http://schemas.microsoft.com/office/2007/relationships/hdphoto" Target="../media/hdphoto2.wdp"/><Relationship Id="rId17" Type="http://schemas.openxmlformats.org/officeDocument/2006/relationships/image" Target="../media/image180.png"/><Relationship Id="rId2" Type="http://schemas.openxmlformats.org/officeDocument/2006/relationships/image" Target="../media/image17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79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83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.svg"/><Relationship Id="rId10" Type="http://schemas.openxmlformats.org/officeDocument/2006/relationships/image" Target="../media/image186.png"/><Relationship Id="rId4" Type="http://schemas.openxmlformats.org/officeDocument/2006/relationships/image" Target="../media/image17.png"/><Relationship Id="rId9" Type="http://schemas.openxmlformats.org/officeDocument/2006/relationships/image" Target="../media/image18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94.png"/><Relationship Id="rId3" Type="http://schemas.microsoft.com/office/2007/relationships/hdphoto" Target="../media/hdphoto7.wdp"/><Relationship Id="rId7" Type="http://schemas.openxmlformats.org/officeDocument/2006/relationships/image" Target="../media/image18.svg"/><Relationship Id="rId12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8.wdp"/><Relationship Id="rId5" Type="http://schemas.openxmlformats.org/officeDocument/2006/relationships/image" Target="../media/image190.png"/><Relationship Id="rId15" Type="http://schemas.openxmlformats.org/officeDocument/2006/relationships/image" Target="../media/image196.png"/><Relationship Id="rId10" Type="http://schemas.openxmlformats.org/officeDocument/2006/relationships/image" Target="../media/image192.png"/><Relationship Id="rId4" Type="http://schemas.openxmlformats.org/officeDocument/2006/relationships/image" Target="../media/image189.png"/><Relationship Id="rId9" Type="http://schemas.openxmlformats.org/officeDocument/2006/relationships/image" Target="../media/image191.png"/><Relationship Id="rId14" Type="http://schemas.openxmlformats.org/officeDocument/2006/relationships/image" Target="../media/image19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26230" y="454393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7079891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952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Scientist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7118058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5487766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5525933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308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  <p:sp>
        <p:nvSpPr>
          <p:cNvPr id="32" name="Rectangle 1">
            <a:extLst>
              <a:ext uri="{FF2B5EF4-FFF2-40B4-BE49-F238E27FC236}">
                <a16:creationId xmlns:a16="http://schemas.microsoft.com/office/drawing/2014/main" id="{AAF62829-08C1-488D-ACA6-45CC8BBEC253}"/>
              </a:ext>
            </a:extLst>
          </p:cNvPr>
          <p:cNvSpPr/>
          <p:nvPr/>
        </p:nvSpPr>
        <p:spPr>
          <a:xfrm>
            <a:off x="4834202" y="4273631"/>
            <a:ext cx="1124607" cy="24929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236E5F68-B27C-EFEB-42A8-6D996417397C}"/>
              </a:ext>
            </a:extLst>
          </p:cNvPr>
          <p:cNvSpPr/>
          <p:nvPr/>
        </p:nvSpPr>
        <p:spPr>
          <a:xfrm>
            <a:off x="1363388" y="4280700"/>
            <a:ext cx="3372187" cy="24858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105">
            <a:extLst>
              <a:ext uri="{FF2B5EF4-FFF2-40B4-BE49-F238E27FC236}">
                <a16:creationId xmlns:a16="http://schemas.microsoft.com/office/drawing/2014/main" id="{1D871F8A-3726-6BAA-61A2-DD5C89E2D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54" y="5720866"/>
            <a:ext cx="335057" cy="340095"/>
          </a:xfrm>
          <a:prstGeom prst="rect">
            <a:avLst/>
          </a:prstGeom>
        </p:spPr>
      </p:pic>
      <p:sp>
        <p:nvSpPr>
          <p:cNvPr id="35" name="TextBox 107">
            <a:extLst>
              <a:ext uri="{FF2B5EF4-FFF2-40B4-BE49-F238E27FC236}">
                <a16:creationId xmlns:a16="http://schemas.microsoft.com/office/drawing/2014/main" id="{5F512E2D-1267-915F-0C2E-1EB9FF695B7C}"/>
              </a:ext>
            </a:extLst>
          </p:cNvPr>
          <p:cNvSpPr txBox="1"/>
          <p:nvPr/>
        </p:nvSpPr>
        <p:spPr>
          <a:xfrm>
            <a:off x="4994263" y="612063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4227C767-0160-83E8-F8E4-4B3BD0C7538C}"/>
              </a:ext>
            </a:extLst>
          </p:cNvPr>
          <p:cNvSpPr/>
          <p:nvPr/>
        </p:nvSpPr>
        <p:spPr>
          <a:xfrm>
            <a:off x="221346" y="426200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7F671BF3-01CF-3EF0-6C30-3AA98F37FAA9}"/>
              </a:ext>
            </a:extLst>
          </p:cNvPr>
          <p:cNvSpPr txBox="1"/>
          <p:nvPr/>
        </p:nvSpPr>
        <p:spPr>
          <a:xfrm>
            <a:off x="4868083" y="647431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2AFCFF0B-42BB-C770-77E2-21801D5743AB}"/>
              </a:ext>
            </a:extLst>
          </p:cNvPr>
          <p:cNvSpPr txBox="1"/>
          <p:nvPr/>
        </p:nvSpPr>
        <p:spPr>
          <a:xfrm>
            <a:off x="1440180" y="644926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CB1AA792-0DDE-7DDA-0A8F-12F2B1A28668}"/>
              </a:ext>
            </a:extLst>
          </p:cNvPr>
          <p:cNvSpPr txBox="1"/>
          <p:nvPr/>
        </p:nvSpPr>
        <p:spPr>
          <a:xfrm>
            <a:off x="272567" y="643459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286FA874-74BB-24A5-905E-7126AFAAB44B}"/>
              </a:ext>
            </a:extLst>
          </p:cNvPr>
          <p:cNvSpPr txBox="1"/>
          <p:nvPr/>
        </p:nvSpPr>
        <p:spPr>
          <a:xfrm>
            <a:off x="419859" y="519549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DC9A531F-D9C8-2A9F-E67B-56CD51558DFB}"/>
              </a:ext>
            </a:extLst>
          </p:cNvPr>
          <p:cNvSpPr txBox="1"/>
          <p:nvPr/>
        </p:nvSpPr>
        <p:spPr>
          <a:xfrm>
            <a:off x="217856" y="427971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AF9C661A-4B1D-C1D7-7E7E-453B5E2962EA}"/>
              </a:ext>
            </a:extLst>
          </p:cNvPr>
          <p:cNvSpPr txBox="1"/>
          <p:nvPr/>
        </p:nvSpPr>
        <p:spPr>
          <a:xfrm>
            <a:off x="1358530" y="4279717"/>
            <a:ext cx="3377045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D97CCEFC-B46D-6CB4-2C18-A6FA9A09C0BC}"/>
              </a:ext>
            </a:extLst>
          </p:cNvPr>
          <p:cNvSpPr txBox="1"/>
          <p:nvPr/>
        </p:nvSpPr>
        <p:spPr>
          <a:xfrm>
            <a:off x="4832824" y="427363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46" name="TextBox 27">
            <a:extLst>
              <a:ext uri="{FF2B5EF4-FFF2-40B4-BE49-F238E27FC236}">
                <a16:creationId xmlns:a16="http://schemas.microsoft.com/office/drawing/2014/main" id="{4978ADA9-3B00-6895-607F-ACD00EF65605}"/>
              </a:ext>
            </a:extLst>
          </p:cNvPr>
          <p:cNvSpPr txBox="1"/>
          <p:nvPr/>
        </p:nvSpPr>
        <p:spPr>
          <a:xfrm>
            <a:off x="208640" y="404835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47" name="Picture 29">
            <a:extLst>
              <a:ext uri="{FF2B5EF4-FFF2-40B4-BE49-F238E27FC236}">
                <a16:creationId xmlns:a16="http://schemas.microsoft.com/office/drawing/2014/main" id="{7286B4D4-6EDC-8D7E-C317-D24D84406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755876"/>
            <a:ext cx="350434" cy="333340"/>
          </a:xfrm>
          <a:prstGeom prst="rect">
            <a:avLst/>
          </a:prstGeom>
        </p:spPr>
      </p:pic>
      <p:pic>
        <p:nvPicPr>
          <p:cNvPr id="48" name="Graphic 31">
            <a:extLst>
              <a:ext uri="{FF2B5EF4-FFF2-40B4-BE49-F238E27FC236}">
                <a16:creationId xmlns:a16="http://schemas.microsoft.com/office/drawing/2014/main" id="{BAC79402-600F-7BA6-9DCA-26F223B45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8126" y="4743639"/>
            <a:ext cx="357814" cy="357814"/>
          </a:xfrm>
          <a:prstGeom prst="rect">
            <a:avLst/>
          </a:prstGeom>
        </p:spPr>
      </p:pic>
      <p:pic>
        <p:nvPicPr>
          <p:cNvPr id="49" name="Picture 33">
            <a:extLst>
              <a:ext uri="{FF2B5EF4-FFF2-40B4-BE49-F238E27FC236}">
                <a16:creationId xmlns:a16="http://schemas.microsoft.com/office/drawing/2014/main" id="{57512380-50DA-8C40-4F10-F25D8DCC9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699201"/>
            <a:ext cx="350434" cy="333340"/>
          </a:xfrm>
          <a:prstGeom prst="rect">
            <a:avLst/>
          </a:prstGeom>
        </p:spPr>
      </p:pic>
      <p:pic>
        <p:nvPicPr>
          <p:cNvPr id="50" name="Graphic 41">
            <a:extLst>
              <a:ext uri="{FF2B5EF4-FFF2-40B4-BE49-F238E27FC236}">
                <a16:creationId xmlns:a16="http://schemas.microsoft.com/office/drawing/2014/main" id="{92A27F49-93E0-A696-166D-9E3B5783EE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30010" y="4697112"/>
            <a:ext cx="357814" cy="357814"/>
          </a:xfrm>
          <a:prstGeom prst="rect">
            <a:avLst/>
          </a:prstGeom>
        </p:spPr>
      </p:pic>
      <p:sp>
        <p:nvSpPr>
          <p:cNvPr id="51" name="TextBox 43">
            <a:extLst>
              <a:ext uri="{FF2B5EF4-FFF2-40B4-BE49-F238E27FC236}">
                <a16:creationId xmlns:a16="http://schemas.microsoft.com/office/drawing/2014/main" id="{38993408-62BF-181D-09D5-037CF5F9A305}"/>
              </a:ext>
            </a:extLst>
          </p:cNvPr>
          <p:cNvSpPr txBox="1"/>
          <p:nvPr/>
        </p:nvSpPr>
        <p:spPr>
          <a:xfrm>
            <a:off x="5028304" y="514977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2" name="TextBox 49">
            <a:extLst>
              <a:ext uri="{FF2B5EF4-FFF2-40B4-BE49-F238E27FC236}">
                <a16:creationId xmlns:a16="http://schemas.microsoft.com/office/drawing/2014/main" id="{41A3E8A5-63FA-8098-9E66-1F98F271F5B9}"/>
              </a:ext>
            </a:extLst>
          </p:cNvPr>
          <p:cNvSpPr txBox="1"/>
          <p:nvPr/>
        </p:nvSpPr>
        <p:spPr>
          <a:xfrm>
            <a:off x="2978808" y="511548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3" name="TextBox 51">
            <a:extLst>
              <a:ext uri="{FF2B5EF4-FFF2-40B4-BE49-F238E27FC236}">
                <a16:creationId xmlns:a16="http://schemas.microsoft.com/office/drawing/2014/main" id="{67726B61-68DA-13CC-DD67-7AB230B1CBCD}"/>
              </a:ext>
            </a:extLst>
          </p:cNvPr>
          <p:cNvSpPr txBox="1"/>
          <p:nvPr/>
        </p:nvSpPr>
        <p:spPr>
          <a:xfrm>
            <a:off x="4105582" y="512767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9755013A-CA1C-9BD9-4730-444AECC9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79573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5">
            <a:extLst>
              <a:ext uri="{FF2B5EF4-FFF2-40B4-BE49-F238E27FC236}">
                <a16:creationId xmlns:a16="http://schemas.microsoft.com/office/drawing/2014/main" id="{763A0FC9-9A84-67DD-6541-AD3644927A42}"/>
              </a:ext>
            </a:extLst>
          </p:cNvPr>
          <p:cNvSpPr txBox="1"/>
          <p:nvPr/>
        </p:nvSpPr>
        <p:spPr>
          <a:xfrm>
            <a:off x="399214" y="609310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6" name="TextBox 38">
            <a:extLst>
              <a:ext uri="{FF2B5EF4-FFF2-40B4-BE49-F238E27FC236}">
                <a16:creationId xmlns:a16="http://schemas.microsoft.com/office/drawing/2014/main" id="{63DB17DF-69AF-F380-B859-E6002DA43731}"/>
              </a:ext>
            </a:extLst>
          </p:cNvPr>
          <p:cNvSpPr txBox="1"/>
          <p:nvPr/>
        </p:nvSpPr>
        <p:spPr>
          <a:xfrm>
            <a:off x="3456910" y="594396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57" name="Picture 2" descr="Importing Data into Azure Data Lake Storage Gen2">
            <a:extLst>
              <a:ext uri="{FF2B5EF4-FFF2-40B4-BE49-F238E27FC236}">
                <a16:creationId xmlns:a16="http://schemas.microsoft.com/office/drawing/2014/main" id="{A2C0D0C1-E78F-189B-56C7-D096CB3F0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984740" y="586878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矢印: 右 57">
            <a:extLst>
              <a:ext uri="{FF2B5EF4-FFF2-40B4-BE49-F238E27FC236}">
                <a16:creationId xmlns:a16="http://schemas.microsoft.com/office/drawing/2014/main" id="{DBD14709-54BD-C3DF-B4A9-D74AEF412381}"/>
              </a:ext>
            </a:extLst>
          </p:cNvPr>
          <p:cNvSpPr/>
          <p:nvPr/>
        </p:nvSpPr>
        <p:spPr>
          <a:xfrm>
            <a:off x="1654776" y="4737112"/>
            <a:ext cx="102495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8930F088-13B5-8B25-BD9A-DC04422AFA64}"/>
              </a:ext>
            </a:extLst>
          </p:cNvPr>
          <p:cNvCxnSpPr>
            <a:cxnSpLocks/>
          </p:cNvCxnSpPr>
          <p:nvPr/>
        </p:nvCxnSpPr>
        <p:spPr>
          <a:xfrm flipV="1">
            <a:off x="3545044" y="4949642"/>
            <a:ext cx="447717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6B32722D-5411-40CF-E5C9-E982BADA0FDA}"/>
              </a:ext>
            </a:extLst>
          </p:cNvPr>
          <p:cNvCxnSpPr>
            <a:cxnSpLocks/>
          </p:cNvCxnSpPr>
          <p:nvPr/>
        </p:nvCxnSpPr>
        <p:spPr>
          <a:xfrm flipV="1">
            <a:off x="3172688" y="545238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11">
            <a:extLst>
              <a:ext uri="{FF2B5EF4-FFF2-40B4-BE49-F238E27FC236}">
                <a16:creationId xmlns:a16="http://schemas.microsoft.com/office/drawing/2014/main" id="{C1EDF185-8A65-B18D-AD6D-FFA6EC3A2CFF}"/>
              </a:ext>
            </a:extLst>
          </p:cNvPr>
          <p:cNvSpPr txBox="1"/>
          <p:nvPr/>
        </p:nvSpPr>
        <p:spPr>
          <a:xfrm>
            <a:off x="3848280" y="4498476"/>
            <a:ext cx="829689" cy="175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  <p:sp>
        <p:nvSpPr>
          <p:cNvPr id="28" name="Rectangle 1">
            <a:extLst>
              <a:ext uri="{FF2B5EF4-FFF2-40B4-BE49-F238E27FC236}">
                <a16:creationId xmlns:a16="http://schemas.microsoft.com/office/drawing/2014/main" id="{2FCDE338-994D-1FA6-427F-8AEBB84B0C3F}"/>
              </a:ext>
            </a:extLst>
          </p:cNvPr>
          <p:cNvSpPr/>
          <p:nvPr/>
        </p:nvSpPr>
        <p:spPr>
          <a:xfrm>
            <a:off x="4834202" y="4353444"/>
            <a:ext cx="1124607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5F9A8602-ACBA-9FC2-1853-82779FE65B1E}"/>
              </a:ext>
            </a:extLst>
          </p:cNvPr>
          <p:cNvSpPr/>
          <p:nvPr/>
        </p:nvSpPr>
        <p:spPr>
          <a:xfrm>
            <a:off x="1363388" y="4353444"/>
            <a:ext cx="3372187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105">
            <a:extLst>
              <a:ext uri="{FF2B5EF4-FFF2-40B4-BE49-F238E27FC236}">
                <a16:creationId xmlns:a16="http://schemas.microsoft.com/office/drawing/2014/main" id="{366DA661-81D7-8E70-4B37-46A269AA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54" y="5812306"/>
            <a:ext cx="335057" cy="340095"/>
          </a:xfrm>
          <a:prstGeom prst="rect">
            <a:avLst/>
          </a:prstGeom>
        </p:spPr>
      </p:pic>
      <p:sp>
        <p:nvSpPr>
          <p:cNvPr id="34" name="TextBox 107">
            <a:extLst>
              <a:ext uri="{FF2B5EF4-FFF2-40B4-BE49-F238E27FC236}">
                <a16:creationId xmlns:a16="http://schemas.microsoft.com/office/drawing/2014/main" id="{A2F7129D-E80C-FCC3-46D8-829740C78A42}"/>
              </a:ext>
            </a:extLst>
          </p:cNvPr>
          <p:cNvSpPr txBox="1"/>
          <p:nvPr/>
        </p:nvSpPr>
        <p:spPr>
          <a:xfrm>
            <a:off x="4994263" y="621207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36" name="Picture 109">
            <a:extLst>
              <a:ext uri="{FF2B5EF4-FFF2-40B4-BE49-F238E27FC236}">
                <a16:creationId xmlns:a16="http://schemas.microsoft.com/office/drawing/2014/main" id="{6C043F5F-D7F6-95D8-4F88-178E9225A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04" y="4785922"/>
            <a:ext cx="440454" cy="440454"/>
          </a:xfrm>
          <a:prstGeom prst="rect">
            <a:avLst/>
          </a:prstGeom>
        </p:spPr>
      </p:pic>
      <p:sp>
        <p:nvSpPr>
          <p:cNvPr id="38" name="TextBox 111">
            <a:extLst>
              <a:ext uri="{FF2B5EF4-FFF2-40B4-BE49-F238E27FC236}">
                <a16:creationId xmlns:a16="http://schemas.microsoft.com/office/drawing/2014/main" id="{538D6BE7-869C-8853-0DE1-B15785362640}"/>
              </a:ext>
            </a:extLst>
          </p:cNvPr>
          <p:cNvSpPr txBox="1"/>
          <p:nvPr/>
        </p:nvSpPr>
        <p:spPr>
          <a:xfrm>
            <a:off x="3350500" y="526270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51B2EB0C-76BC-1360-51D3-6D7CD7EDF032}"/>
              </a:ext>
            </a:extLst>
          </p:cNvPr>
          <p:cNvSpPr/>
          <p:nvPr/>
        </p:nvSpPr>
        <p:spPr>
          <a:xfrm>
            <a:off x="221346" y="435344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58C7FEB3-E09A-CA23-BC0E-158421F8CE4A}"/>
              </a:ext>
            </a:extLst>
          </p:cNvPr>
          <p:cNvSpPr txBox="1"/>
          <p:nvPr/>
        </p:nvSpPr>
        <p:spPr>
          <a:xfrm>
            <a:off x="4868083" y="65657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5B8EEBF7-B7B5-48D4-8633-65A3419A4C0E}"/>
              </a:ext>
            </a:extLst>
          </p:cNvPr>
          <p:cNvSpPr txBox="1"/>
          <p:nvPr/>
        </p:nvSpPr>
        <p:spPr>
          <a:xfrm>
            <a:off x="1440180" y="654070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2FC18830-4819-2143-80DA-D086A8F2F121}"/>
              </a:ext>
            </a:extLst>
          </p:cNvPr>
          <p:cNvSpPr txBox="1"/>
          <p:nvPr/>
        </p:nvSpPr>
        <p:spPr>
          <a:xfrm>
            <a:off x="272567" y="652603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8" name="TextBox 13">
            <a:extLst>
              <a:ext uri="{FF2B5EF4-FFF2-40B4-BE49-F238E27FC236}">
                <a16:creationId xmlns:a16="http://schemas.microsoft.com/office/drawing/2014/main" id="{103E1048-A284-ADD6-6FB4-F07DF9838A3E}"/>
              </a:ext>
            </a:extLst>
          </p:cNvPr>
          <p:cNvSpPr txBox="1"/>
          <p:nvPr/>
        </p:nvSpPr>
        <p:spPr>
          <a:xfrm>
            <a:off x="419859" y="528693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A0E20021-7330-1CAC-1787-6CB5B70F4688}"/>
              </a:ext>
            </a:extLst>
          </p:cNvPr>
          <p:cNvSpPr txBox="1"/>
          <p:nvPr/>
        </p:nvSpPr>
        <p:spPr>
          <a:xfrm>
            <a:off x="217856" y="437115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50" name="TextBox 17">
            <a:extLst>
              <a:ext uri="{FF2B5EF4-FFF2-40B4-BE49-F238E27FC236}">
                <a16:creationId xmlns:a16="http://schemas.microsoft.com/office/drawing/2014/main" id="{7AAA8641-69B4-5690-0CD5-11778FD124C6}"/>
              </a:ext>
            </a:extLst>
          </p:cNvPr>
          <p:cNvSpPr txBox="1"/>
          <p:nvPr/>
        </p:nvSpPr>
        <p:spPr>
          <a:xfrm>
            <a:off x="1358530" y="4371157"/>
            <a:ext cx="3376650" cy="175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51" name="TextBox 19">
            <a:extLst>
              <a:ext uri="{FF2B5EF4-FFF2-40B4-BE49-F238E27FC236}">
                <a16:creationId xmlns:a16="http://schemas.microsoft.com/office/drawing/2014/main" id="{1E199C50-DC54-89CA-3599-FEF8F1AE0E16}"/>
              </a:ext>
            </a:extLst>
          </p:cNvPr>
          <p:cNvSpPr txBox="1"/>
          <p:nvPr/>
        </p:nvSpPr>
        <p:spPr>
          <a:xfrm>
            <a:off x="4832824" y="436507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488850E4-2B98-8F00-31E6-74A6DA42404D}"/>
              </a:ext>
            </a:extLst>
          </p:cNvPr>
          <p:cNvSpPr txBox="1"/>
          <p:nvPr/>
        </p:nvSpPr>
        <p:spPr>
          <a:xfrm>
            <a:off x="208640" y="413979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53" name="Picture 29">
            <a:extLst>
              <a:ext uri="{FF2B5EF4-FFF2-40B4-BE49-F238E27FC236}">
                <a16:creationId xmlns:a16="http://schemas.microsoft.com/office/drawing/2014/main" id="{04A1B3B7-B3EB-B6DB-6A39-0D5DE5C10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847316"/>
            <a:ext cx="350434" cy="333340"/>
          </a:xfrm>
          <a:prstGeom prst="rect">
            <a:avLst/>
          </a:prstGeom>
        </p:spPr>
      </p:pic>
      <p:pic>
        <p:nvPicPr>
          <p:cNvPr id="54" name="Graphic 31">
            <a:extLst>
              <a:ext uri="{FF2B5EF4-FFF2-40B4-BE49-F238E27FC236}">
                <a16:creationId xmlns:a16="http://schemas.microsoft.com/office/drawing/2014/main" id="{0ED89717-B747-C5AA-F645-97E5C8DBC4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856" y="4835079"/>
            <a:ext cx="357814" cy="357814"/>
          </a:xfrm>
          <a:prstGeom prst="rect">
            <a:avLst/>
          </a:prstGeom>
        </p:spPr>
      </p:pic>
      <p:pic>
        <p:nvPicPr>
          <p:cNvPr id="55" name="Picture 33">
            <a:extLst>
              <a:ext uri="{FF2B5EF4-FFF2-40B4-BE49-F238E27FC236}">
                <a16:creationId xmlns:a16="http://schemas.microsoft.com/office/drawing/2014/main" id="{3B8D01BE-CEBE-18D9-E39B-4B79638B2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790641"/>
            <a:ext cx="350434" cy="333340"/>
          </a:xfrm>
          <a:prstGeom prst="rect">
            <a:avLst/>
          </a:prstGeom>
        </p:spPr>
      </p:pic>
      <p:pic>
        <p:nvPicPr>
          <p:cNvPr id="56" name="Graphic 41">
            <a:extLst>
              <a:ext uri="{FF2B5EF4-FFF2-40B4-BE49-F238E27FC236}">
                <a16:creationId xmlns:a16="http://schemas.microsoft.com/office/drawing/2014/main" id="{76CCFF30-D452-6CFF-1DF1-8CFB2A67F8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1380" y="4788552"/>
            <a:ext cx="357814" cy="357814"/>
          </a:xfrm>
          <a:prstGeom prst="rect">
            <a:avLst/>
          </a:prstGeom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id="{863D6D74-D92A-38F8-2996-2E6BC6DF0CBB}"/>
              </a:ext>
            </a:extLst>
          </p:cNvPr>
          <p:cNvSpPr txBox="1"/>
          <p:nvPr/>
        </p:nvSpPr>
        <p:spPr>
          <a:xfrm>
            <a:off x="5028304" y="52412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9" name="TextBox 49">
            <a:extLst>
              <a:ext uri="{FF2B5EF4-FFF2-40B4-BE49-F238E27FC236}">
                <a16:creationId xmlns:a16="http://schemas.microsoft.com/office/drawing/2014/main" id="{D419B206-522E-46A3-D69E-1C17C8683732}"/>
              </a:ext>
            </a:extLst>
          </p:cNvPr>
          <p:cNvSpPr txBox="1"/>
          <p:nvPr/>
        </p:nvSpPr>
        <p:spPr>
          <a:xfrm>
            <a:off x="2510178" y="520692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61" name="TextBox 51">
            <a:extLst>
              <a:ext uri="{FF2B5EF4-FFF2-40B4-BE49-F238E27FC236}">
                <a16:creationId xmlns:a16="http://schemas.microsoft.com/office/drawing/2014/main" id="{53F36A57-E32C-C0B7-BAF5-6FCD10BC318A}"/>
              </a:ext>
            </a:extLst>
          </p:cNvPr>
          <p:cNvSpPr txBox="1"/>
          <p:nvPr/>
        </p:nvSpPr>
        <p:spPr>
          <a:xfrm>
            <a:off x="4231312" y="521911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6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F762030F-D028-2BEC-8C00-B3838A66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88717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55">
            <a:extLst>
              <a:ext uri="{FF2B5EF4-FFF2-40B4-BE49-F238E27FC236}">
                <a16:creationId xmlns:a16="http://schemas.microsoft.com/office/drawing/2014/main" id="{053769D0-9611-3267-0FAD-946863E7A3F0}"/>
              </a:ext>
            </a:extLst>
          </p:cNvPr>
          <p:cNvSpPr txBox="1"/>
          <p:nvPr/>
        </p:nvSpPr>
        <p:spPr>
          <a:xfrm>
            <a:off x="399214" y="618454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38">
            <a:extLst>
              <a:ext uri="{FF2B5EF4-FFF2-40B4-BE49-F238E27FC236}">
                <a16:creationId xmlns:a16="http://schemas.microsoft.com/office/drawing/2014/main" id="{520FBD49-BBAC-6568-4B40-744569584066}"/>
              </a:ext>
            </a:extLst>
          </p:cNvPr>
          <p:cNvSpPr txBox="1"/>
          <p:nvPr/>
        </p:nvSpPr>
        <p:spPr>
          <a:xfrm>
            <a:off x="2988280" y="603540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65" name="Picture 2" descr="Importing Data into Azure Data Lake Storage Gen2">
            <a:extLst>
              <a:ext uri="{FF2B5EF4-FFF2-40B4-BE49-F238E27FC236}">
                <a16:creationId xmlns:a16="http://schemas.microsoft.com/office/drawing/2014/main" id="{D1167414-8843-102F-453D-29A4AC4BD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516110" y="596022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矢印: 右 65">
            <a:extLst>
              <a:ext uri="{FF2B5EF4-FFF2-40B4-BE49-F238E27FC236}">
                <a16:creationId xmlns:a16="http://schemas.microsoft.com/office/drawing/2014/main" id="{CD4D20A4-E723-3E68-D0F1-8408D86C4BA1}"/>
              </a:ext>
            </a:extLst>
          </p:cNvPr>
          <p:cNvSpPr/>
          <p:nvPr/>
        </p:nvSpPr>
        <p:spPr>
          <a:xfrm>
            <a:off x="1565051" y="482855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31950915-BE51-877D-FB8A-97EB85DC7E36}"/>
              </a:ext>
            </a:extLst>
          </p:cNvPr>
          <p:cNvCxnSpPr>
            <a:cxnSpLocks/>
          </p:cNvCxnSpPr>
          <p:nvPr/>
        </p:nvCxnSpPr>
        <p:spPr>
          <a:xfrm flipV="1">
            <a:off x="2998650" y="501441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D6A4D29B-B42C-A7BF-BA7D-9428880DAF57}"/>
              </a:ext>
            </a:extLst>
          </p:cNvPr>
          <p:cNvCxnSpPr>
            <a:cxnSpLocks/>
          </p:cNvCxnSpPr>
          <p:nvPr/>
        </p:nvCxnSpPr>
        <p:spPr>
          <a:xfrm flipV="1">
            <a:off x="3848280" y="504108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9E23EC1E-F11C-8480-8FC6-FC3579FFD27C}"/>
              </a:ext>
            </a:extLst>
          </p:cNvPr>
          <p:cNvCxnSpPr>
            <a:cxnSpLocks/>
          </p:cNvCxnSpPr>
          <p:nvPr/>
        </p:nvCxnSpPr>
        <p:spPr>
          <a:xfrm flipV="1">
            <a:off x="2704058" y="554382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1">
            <a:extLst>
              <a:ext uri="{FF2B5EF4-FFF2-40B4-BE49-F238E27FC236}">
                <a16:creationId xmlns:a16="http://schemas.microsoft.com/office/drawing/2014/main" id="{4862598D-F5DA-D14A-FAEA-856987F3C287}"/>
              </a:ext>
            </a:extLst>
          </p:cNvPr>
          <p:cNvSpPr txBox="1"/>
          <p:nvPr/>
        </p:nvSpPr>
        <p:spPr>
          <a:xfrm>
            <a:off x="3848280" y="4606056"/>
            <a:ext cx="829689" cy="175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7" y="133602"/>
            <a:ext cx="5764045" cy="3726784"/>
          </a:xfrm>
          <a:prstGeom prst="rect">
            <a:avLst/>
          </a:prstGeom>
        </p:spPr>
      </p:pic>
      <p:sp>
        <p:nvSpPr>
          <p:cNvPr id="83" name="Rectangle 1">
            <a:extLst>
              <a:ext uri="{FF2B5EF4-FFF2-40B4-BE49-F238E27FC236}">
                <a16:creationId xmlns:a16="http://schemas.microsoft.com/office/drawing/2014/main" id="{BEE01CC6-E4FB-C030-E908-D282048D5810}"/>
              </a:ext>
            </a:extLst>
          </p:cNvPr>
          <p:cNvSpPr/>
          <p:nvPr/>
        </p:nvSpPr>
        <p:spPr>
          <a:xfrm>
            <a:off x="4834202" y="4090751"/>
            <a:ext cx="1124607" cy="24929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F48D69CA-346E-B7FF-CF1A-305657010AE5}"/>
              </a:ext>
            </a:extLst>
          </p:cNvPr>
          <p:cNvSpPr/>
          <p:nvPr/>
        </p:nvSpPr>
        <p:spPr>
          <a:xfrm>
            <a:off x="1363388" y="4079124"/>
            <a:ext cx="3372187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7" name="Picture 105">
            <a:extLst>
              <a:ext uri="{FF2B5EF4-FFF2-40B4-BE49-F238E27FC236}">
                <a16:creationId xmlns:a16="http://schemas.microsoft.com/office/drawing/2014/main" id="{911E8E77-021E-F3D0-3E10-471B244D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54" y="5537986"/>
            <a:ext cx="335057" cy="340095"/>
          </a:xfrm>
          <a:prstGeom prst="rect">
            <a:avLst/>
          </a:prstGeom>
        </p:spPr>
      </p:pic>
      <p:sp>
        <p:nvSpPr>
          <p:cNvPr id="89" name="TextBox 107">
            <a:extLst>
              <a:ext uri="{FF2B5EF4-FFF2-40B4-BE49-F238E27FC236}">
                <a16:creationId xmlns:a16="http://schemas.microsoft.com/office/drawing/2014/main" id="{E1D48973-18E0-94E6-4B9F-2ECA75045954}"/>
              </a:ext>
            </a:extLst>
          </p:cNvPr>
          <p:cNvSpPr txBox="1"/>
          <p:nvPr/>
        </p:nvSpPr>
        <p:spPr>
          <a:xfrm>
            <a:off x="4994263" y="593775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91" name="Picture 109">
            <a:extLst>
              <a:ext uri="{FF2B5EF4-FFF2-40B4-BE49-F238E27FC236}">
                <a16:creationId xmlns:a16="http://schemas.microsoft.com/office/drawing/2014/main" id="{3564549F-4E3A-0778-F9C8-1E6B4186B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04" y="4511602"/>
            <a:ext cx="440454" cy="440454"/>
          </a:xfrm>
          <a:prstGeom prst="rect">
            <a:avLst/>
          </a:prstGeom>
        </p:spPr>
      </p:pic>
      <p:sp>
        <p:nvSpPr>
          <p:cNvPr id="93" name="TextBox 111">
            <a:extLst>
              <a:ext uri="{FF2B5EF4-FFF2-40B4-BE49-F238E27FC236}">
                <a16:creationId xmlns:a16="http://schemas.microsoft.com/office/drawing/2014/main" id="{ABAB22CA-7ADD-C37B-19D8-A561F117584F}"/>
              </a:ext>
            </a:extLst>
          </p:cNvPr>
          <p:cNvSpPr txBox="1"/>
          <p:nvPr/>
        </p:nvSpPr>
        <p:spPr>
          <a:xfrm>
            <a:off x="3350500" y="498718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sp>
        <p:nvSpPr>
          <p:cNvPr id="95" name="Rectangle 3">
            <a:extLst>
              <a:ext uri="{FF2B5EF4-FFF2-40B4-BE49-F238E27FC236}">
                <a16:creationId xmlns:a16="http://schemas.microsoft.com/office/drawing/2014/main" id="{AC42BB4E-92A5-8AD4-10C7-2300244DAE66}"/>
              </a:ext>
            </a:extLst>
          </p:cNvPr>
          <p:cNvSpPr/>
          <p:nvPr/>
        </p:nvSpPr>
        <p:spPr>
          <a:xfrm>
            <a:off x="221346" y="4079125"/>
            <a:ext cx="1039935" cy="25045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7">
            <a:extLst>
              <a:ext uri="{FF2B5EF4-FFF2-40B4-BE49-F238E27FC236}">
                <a16:creationId xmlns:a16="http://schemas.microsoft.com/office/drawing/2014/main" id="{F10E3230-860B-8AE0-550E-E7A10C5BC134}"/>
              </a:ext>
            </a:extLst>
          </p:cNvPr>
          <p:cNvSpPr txBox="1"/>
          <p:nvPr/>
        </p:nvSpPr>
        <p:spPr>
          <a:xfrm>
            <a:off x="4868083" y="629143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99" name="TextBox 9">
            <a:extLst>
              <a:ext uri="{FF2B5EF4-FFF2-40B4-BE49-F238E27FC236}">
                <a16:creationId xmlns:a16="http://schemas.microsoft.com/office/drawing/2014/main" id="{71C353CE-437A-4145-B4D6-1B2882138A10}"/>
              </a:ext>
            </a:extLst>
          </p:cNvPr>
          <p:cNvSpPr txBox="1"/>
          <p:nvPr/>
        </p:nvSpPr>
        <p:spPr>
          <a:xfrm>
            <a:off x="1440180" y="6266381"/>
            <a:ext cx="3237790" cy="214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01" name="TextBox 11">
            <a:extLst>
              <a:ext uri="{FF2B5EF4-FFF2-40B4-BE49-F238E27FC236}">
                <a16:creationId xmlns:a16="http://schemas.microsoft.com/office/drawing/2014/main" id="{80C6C201-70FB-4EC6-63C5-9B2BBBF6F5E9}"/>
              </a:ext>
            </a:extLst>
          </p:cNvPr>
          <p:cNvSpPr txBox="1"/>
          <p:nvPr/>
        </p:nvSpPr>
        <p:spPr>
          <a:xfrm>
            <a:off x="272567" y="6251713"/>
            <a:ext cx="88186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03" name="TextBox 13">
            <a:extLst>
              <a:ext uri="{FF2B5EF4-FFF2-40B4-BE49-F238E27FC236}">
                <a16:creationId xmlns:a16="http://schemas.microsoft.com/office/drawing/2014/main" id="{CE59CF1D-F81B-3D7C-BEBF-327088198463}"/>
              </a:ext>
            </a:extLst>
          </p:cNvPr>
          <p:cNvSpPr txBox="1"/>
          <p:nvPr/>
        </p:nvSpPr>
        <p:spPr>
          <a:xfrm>
            <a:off x="419859" y="50126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05" name="TextBox 15">
            <a:extLst>
              <a:ext uri="{FF2B5EF4-FFF2-40B4-BE49-F238E27FC236}">
                <a16:creationId xmlns:a16="http://schemas.microsoft.com/office/drawing/2014/main" id="{935D5201-A75A-0192-A628-EFE28C6F6E84}"/>
              </a:ext>
            </a:extLst>
          </p:cNvPr>
          <p:cNvSpPr txBox="1"/>
          <p:nvPr/>
        </p:nvSpPr>
        <p:spPr>
          <a:xfrm>
            <a:off x="217856" y="4096836"/>
            <a:ext cx="1035326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07" name="TextBox 17">
            <a:extLst>
              <a:ext uri="{FF2B5EF4-FFF2-40B4-BE49-F238E27FC236}">
                <a16:creationId xmlns:a16="http://schemas.microsoft.com/office/drawing/2014/main" id="{6BA07407-EF83-2D5A-E991-68846EDCA104}"/>
              </a:ext>
            </a:extLst>
          </p:cNvPr>
          <p:cNvSpPr txBox="1"/>
          <p:nvPr/>
        </p:nvSpPr>
        <p:spPr>
          <a:xfrm>
            <a:off x="1358530" y="4096837"/>
            <a:ext cx="3376650" cy="175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109" name="TextBox 19">
            <a:extLst>
              <a:ext uri="{FF2B5EF4-FFF2-40B4-BE49-F238E27FC236}">
                <a16:creationId xmlns:a16="http://schemas.microsoft.com/office/drawing/2014/main" id="{B81D57E0-4D64-87D3-8B29-6E173A13B171}"/>
              </a:ext>
            </a:extLst>
          </p:cNvPr>
          <p:cNvSpPr txBox="1"/>
          <p:nvPr/>
        </p:nvSpPr>
        <p:spPr>
          <a:xfrm>
            <a:off x="4832824" y="409075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11" name="TextBox 27">
            <a:extLst>
              <a:ext uri="{FF2B5EF4-FFF2-40B4-BE49-F238E27FC236}">
                <a16:creationId xmlns:a16="http://schemas.microsoft.com/office/drawing/2014/main" id="{D42D3423-BA2D-E8F6-C8DA-E6C5FD7B2937}"/>
              </a:ext>
            </a:extLst>
          </p:cNvPr>
          <p:cNvSpPr txBox="1"/>
          <p:nvPr/>
        </p:nvSpPr>
        <p:spPr>
          <a:xfrm>
            <a:off x="208640" y="386547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113" name="Picture 29">
            <a:extLst>
              <a:ext uri="{FF2B5EF4-FFF2-40B4-BE49-F238E27FC236}">
                <a16:creationId xmlns:a16="http://schemas.microsoft.com/office/drawing/2014/main" id="{A87AECE1-A706-D90E-21E4-9CCBDB210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805" y="4572996"/>
            <a:ext cx="350434" cy="333340"/>
          </a:xfrm>
          <a:prstGeom prst="rect">
            <a:avLst/>
          </a:prstGeom>
        </p:spPr>
      </p:pic>
      <p:pic>
        <p:nvPicPr>
          <p:cNvPr id="114" name="Graphic 31">
            <a:extLst>
              <a:ext uri="{FF2B5EF4-FFF2-40B4-BE49-F238E27FC236}">
                <a16:creationId xmlns:a16="http://schemas.microsoft.com/office/drawing/2014/main" id="{6CEA061F-CC1B-3A12-141E-8E189450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856" y="4560759"/>
            <a:ext cx="357814" cy="357814"/>
          </a:xfrm>
          <a:prstGeom prst="rect">
            <a:avLst/>
          </a:prstGeom>
        </p:spPr>
      </p:pic>
      <p:pic>
        <p:nvPicPr>
          <p:cNvPr id="115" name="Picture 33">
            <a:extLst>
              <a:ext uri="{FF2B5EF4-FFF2-40B4-BE49-F238E27FC236}">
                <a16:creationId xmlns:a16="http://schemas.microsoft.com/office/drawing/2014/main" id="{F6906A56-1513-6982-AC29-03BB25CE5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69" y="5516321"/>
            <a:ext cx="350434" cy="333340"/>
          </a:xfrm>
          <a:prstGeom prst="rect">
            <a:avLst/>
          </a:prstGeom>
        </p:spPr>
      </p:pic>
      <p:pic>
        <p:nvPicPr>
          <p:cNvPr id="116" name="Graphic 41">
            <a:extLst>
              <a:ext uri="{FF2B5EF4-FFF2-40B4-BE49-F238E27FC236}">
                <a16:creationId xmlns:a16="http://schemas.microsoft.com/office/drawing/2014/main" id="{F427A8BE-A9AC-76D9-96ED-4F41428B7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1380" y="4514232"/>
            <a:ext cx="357814" cy="357814"/>
          </a:xfrm>
          <a:prstGeom prst="rect">
            <a:avLst/>
          </a:prstGeom>
        </p:spPr>
      </p:pic>
      <p:sp>
        <p:nvSpPr>
          <p:cNvPr id="117" name="TextBox 43">
            <a:extLst>
              <a:ext uri="{FF2B5EF4-FFF2-40B4-BE49-F238E27FC236}">
                <a16:creationId xmlns:a16="http://schemas.microsoft.com/office/drawing/2014/main" id="{9882238B-D7CF-9923-3B2E-4BFDF1671C7B}"/>
              </a:ext>
            </a:extLst>
          </p:cNvPr>
          <p:cNvSpPr txBox="1"/>
          <p:nvPr/>
        </p:nvSpPr>
        <p:spPr>
          <a:xfrm>
            <a:off x="5028304" y="496689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8" name="TextBox 49">
            <a:extLst>
              <a:ext uri="{FF2B5EF4-FFF2-40B4-BE49-F238E27FC236}">
                <a16:creationId xmlns:a16="http://schemas.microsoft.com/office/drawing/2014/main" id="{5DD7B3B6-DCAD-332D-317A-E41FA0335569}"/>
              </a:ext>
            </a:extLst>
          </p:cNvPr>
          <p:cNvSpPr txBox="1"/>
          <p:nvPr/>
        </p:nvSpPr>
        <p:spPr>
          <a:xfrm>
            <a:off x="2510178" y="49326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19" name="TextBox 51">
            <a:extLst>
              <a:ext uri="{FF2B5EF4-FFF2-40B4-BE49-F238E27FC236}">
                <a16:creationId xmlns:a16="http://schemas.microsoft.com/office/drawing/2014/main" id="{99449899-1AAB-37D0-B62E-55687ACFA5E2}"/>
              </a:ext>
            </a:extLst>
          </p:cNvPr>
          <p:cNvSpPr txBox="1"/>
          <p:nvPr/>
        </p:nvSpPr>
        <p:spPr>
          <a:xfrm>
            <a:off x="4231312" y="494479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20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61070838-6758-F689-16AE-975C4D59F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3" y="46128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55">
            <a:extLst>
              <a:ext uri="{FF2B5EF4-FFF2-40B4-BE49-F238E27FC236}">
                <a16:creationId xmlns:a16="http://schemas.microsoft.com/office/drawing/2014/main" id="{A2921BD9-F76D-01FD-386F-DFB7CC60D96B}"/>
              </a:ext>
            </a:extLst>
          </p:cNvPr>
          <p:cNvSpPr txBox="1"/>
          <p:nvPr/>
        </p:nvSpPr>
        <p:spPr>
          <a:xfrm>
            <a:off x="399214" y="5910221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22" name="TextBox 38">
            <a:extLst>
              <a:ext uri="{FF2B5EF4-FFF2-40B4-BE49-F238E27FC236}">
                <a16:creationId xmlns:a16="http://schemas.microsoft.com/office/drawing/2014/main" id="{E0A58639-9D44-85B9-4E31-81F749FC40D1}"/>
              </a:ext>
            </a:extLst>
          </p:cNvPr>
          <p:cNvSpPr txBox="1"/>
          <p:nvPr/>
        </p:nvSpPr>
        <p:spPr>
          <a:xfrm>
            <a:off x="2988280" y="5761084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3" name="Picture 2" descr="Importing Data into Azure Data Lake Storage Gen2">
            <a:extLst>
              <a:ext uri="{FF2B5EF4-FFF2-40B4-BE49-F238E27FC236}">
                <a16:creationId xmlns:a16="http://schemas.microsoft.com/office/drawing/2014/main" id="{90427FD8-51D9-1B43-0A7F-07B525428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516110" y="568590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矢印: 右 123">
            <a:extLst>
              <a:ext uri="{FF2B5EF4-FFF2-40B4-BE49-F238E27FC236}">
                <a16:creationId xmlns:a16="http://schemas.microsoft.com/office/drawing/2014/main" id="{092FDC87-A464-0825-3CC4-76A402BD58F3}"/>
              </a:ext>
            </a:extLst>
          </p:cNvPr>
          <p:cNvSpPr/>
          <p:nvPr/>
        </p:nvSpPr>
        <p:spPr>
          <a:xfrm>
            <a:off x="1565051" y="455423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6421AED2-02A5-6AF3-8D8C-A07F451D29C3}"/>
              </a:ext>
            </a:extLst>
          </p:cNvPr>
          <p:cNvCxnSpPr>
            <a:cxnSpLocks/>
          </p:cNvCxnSpPr>
          <p:nvPr/>
        </p:nvCxnSpPr>
        <p:spPr>
          <a:xfrm flipV="1">
            <a:off x="2998650" y="474009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7CA25328-EE82-CB6B-9760-C854AECFC918}"/>
              </a:ext>
            </a:extLst>
          </p:cNvPr>
          <p:cNvCxnSpPr>
            <a:cxnSpLocks/>
          </p:cNvCxnSpPr>
          <p:nvPr/>
        </p:nvCxnSpPr>
        <p:spPr>
          <a:xfrm flipV="1">
            <a:off x="3848280" y="4766762"/>
            <a:ext cx="252724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D7604498-C41D-6C6D-4E32-44579287DA57}"/>
              </a:ext>
            </a:extLst>
          </p:cNvPr>
          <p:cNvCxnSpPr>
            <a:cxnSpLocks/>
          </p:cNvCxnSpPr>
          <p:nvPr/>
        </p:nvCxnSpPr>
        <p:spPr>
          <a:xfrm flipV="1">
            <a:off x="2704058" y="5269500"/>
            <a:ext cx="3263" cy="297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11">
            <a:extLst>
              <a:ext uri="{FF2B5EF4-FFF2-40B4-BE49-F238E27FC236}">
                <a16:creationId xmlns:a16="http://schemas.microsoft.com/office/drawing/2014/main" id="{B16A003E-4530-F156-CE0A-062FD01DC23C}"/>
              </a:ext>
            </a:extLst>
          </p:cNvPr>
          <p:cNvSpPr txBox="1"/>
          <p:nvPr/>
        </p:nvSpPr>
        <p:spPr>
          <a:xfrm>
            <a:off x="3848280" y="4328147"/>
            <a:ext cx="829689" cy="175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34056"/>
            <a:ext cx="10001163" cy="6118638"/>
          </a:xfrm>
          <a:prstGeom prst="rect">
            <a:avLst/>
          </a:prstGeom>
          <a:solidFill>
            <a:srgbClr val="5F646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Logistic Map Analysis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97323"/>
              </p:ext>
            </p:extLst>
          </p:nvPr>
        </p:nvGraphicFramePr>
        <p:xfrm>
          <a:off x="617363" y="1035078"/>
          <a:ext cx="65947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30201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Logistic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World Map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Status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Report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E99015-BEE2-4099-8016-DA64E3AA272D}"/>
              </a:ext>
            </a:extLst>
          </p:cNvPr>
          <p:cNvSpPr txBox="1"/>
          <p:nvPr/>
        </p:nvSpPr>
        <p:spPr>
          <a:xfrm>
            <a:off x="951861" y="2209579"/>
            <a:ext cx="1049172" cy="28344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Factory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5712468-AFC0-42A1-9D10-6C97996D88E6}"/>
              </a:ext>
            </a:extLst>
          </p:cNvPr>
          <p:cNvSpPr txBox="1"/>
          <p:nvPr/>
        </p:nvSpPr>
        <p:spPr>
          <a:xfrm>
            <a:off x="2994687" y="2209033"/>
            <a:ext cx="1154090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3DCCDBF-E3D5-40FC-A882-64892474EF9F}"/>
              </a:ext>
            </a:extLst>
          </p:cNvPr>
          <p:cNvSpPr txBox="1"/>
          <p:nvPr/>
        </p:nvSpPr>
        <p:spPr>
          <a:xfrm>
            <a:off x="6801967" y="2213751"/>
            <a:ext cx="1744531" cy="22850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 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EBEAF5E-6447-4446-9A10-ACCDD12D2E6C}"/>
              </a:ext>
            </a:extLst>
          </p:cNvPr>
          <p:cNvSpPr txBox="1"/>
          <p:nvPr/>
        </p:nvSpPr>
        <p:spPr>
          <a:xfrm>
            <a:off x="4835261" y="2209033"/>
            <a:ext cx="1536094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Shipment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42AD335-153F-4E6A-BE68-9746F1DC7D4D}"/>
              </a:ext>
            </a:extLst>
          </p:cNvPr>
          <p:cNvSpPr txBox="1"/>
          <p:nvPr/>
        </p:nvSpPr>
        <p:spPr>
          <a:xfrm>
            <a:off x="886391" y="2613144"/>
            <a:ext cx="1247033" cy="577825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5,341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15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5270BE2-5E2C-4127-86B2-0D0435B0967D}"/>
              </a:ext>
            </a:extLst>
          </p:cNvPr>
          <p:cNvSpPr txBox="1"/>
          <p:nvPr/>
        </p:nvSpPr>
        <p:spPr>
          <a:xfrm>
            <a:off x="723635" y="6040524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000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Normal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000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Low Level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000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High Level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矢印: 山形 47">
            <a:extLst>
              <a:ext uri="{FF2B5EF4-FFF2-40B4-BE49-F238E27FC236}">
                <a16:creationId xmlns:a16="http://schemas.microsoft.com/office/drawing/2014/main" id="{3B2D5C59-0625-498E-8637-EEF5CEFA977A}"/>
              </a:ext>
            </a:extLst>
          </p:cNvPr>
          <p:cNvSpPr/>
          <p:nvPr/>
        </p:nvSpPr>
        <p:spPr>
          <a:xfrm>
            <a:off x="2517071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矢印: 山形 48">
            <a:extLst>
              <a:ext uri="{FF2B5EF4-FFF2-40B4-BE49-F238E27FC236}">
                <a16:creationId xmlns:a16="http://schemas.microsoft.com/office/drawing/2014/main" id="{CE259777-84DD-4E1B-AE69-FC3961AB077B}"/>
              </a:ext>
            </a:extLst>
          </p:cNvPr>
          <p:cNvSpPr/>
          <p:nvPr/>
        </p:nvSpPr>
        <p:spPr>
          <a:xfrm>
            <a:off x="4586555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矢印: 山形 51">
            <a:extLst>
              <a:ext uri="{FF2B5EF4-FFF2-40B4-BE49-F238E27FC236}">
                <a16:creationId xmlns:a16="http://schemas.microsoft.com/office/drawing/2014/main" id="{DADCBCD9-04E3-46C9-988D-310D75747DC0}"/>
              </a:ext>
            </a:extLst>
          </p:cNvPr>
          <p:cNvSpPr/>
          <p:nvPr/>
        </p:nvSpPr>
        <p:spPr>
          <a:xfrm>
            <a:off x="6482420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0841D150-7AA3-400B-8E66-448DF5BAC477}"/>
              </a:ext>
            </a:extLst>
          </p:cNvPr>
          <p:cNvGrpSpPr/>
          <p:nvPr/>
        </p:nvGrpSpPr>
        <p:grpSpPr>
          <a:xfrm>
            <a:off x="2727548" y="1677054"/>
            <a:ext cx="1802722" cy="3292038"/>
            <a:chOff x="1939282" y="1822441"/>
            <a:chExt cx="1406824" cy="3626991"/>
          </a:xfrm>
        </p:grpSpPr>
        <p:sp>
          <p:nvSpPr>
            <p:cNvPr id="54" name="フリーフォーム: 図形 53">
              <a:extLst>
                <a:ext uri="{FF2B5EF4-FFF2-40B4-BE49-F238E27FC236}">
                  <a16:creationId xmlns:a16="http://schemas.microsoft.com/office/drawing/2014/main" id="{D9778325-8E9B-4E55-992C-E65DC83E0EC1}"/>
                </a:ext>
              </a:extLst>
            </p:cNvPr>
            <p:cNvSpPr/>
            <p:nvPr/>
          </p:nvSpPr>
          <p:spPr>
            <a:xfrm>
              <a:off x="1939282" y="1822441"/>
              <a:ext cx="1406824" cy="396815"/>
            </a:xfrm>
            <a:custGeom>
              <a:avLst/>
              <a:gdLst>
                <a:gd name="connsiteX0" fmla="*/ 0 w 1423359"/>
                <a:gd name="connsiteY0" fmla="*/ 388188 h 396815"/>
                <a:gd name="connsiteX1" fmla="*/ 715992 w 1423359"/>
                <a:gd name="connsiteY1" fmla="*/ 0 h 396815"/>
                <a:gd name="connsiteX2" fmla="*/ 1423359 w 1423359"/>
                <a:gd name="connsiteY2" fmla="*/ 396815 h 39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3359" h="396815">
                  <a:moveTo>
                    <a:pt x="0" y="388188"/>
                  </a:moveTo>
                  <a:lnTo>
                    <a:pt x="715992" y="0"/>
                  </a:lnTo>
                  <a:lnTo>
                    <a:pt x="1423359" y="39681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AB34160-5B53-4265-A591-14F3ED87A0A3}"/>
                </a:ext>
              </a:extLst>
            </p:cNvPr>
            <p:cNvCxnSpPr>
              <a:cxnSpLocks/>
            </p:cNvCxnSpPr>
            <p:nvPr/>
          </p:nvCxnSpPr>
          <p:spPr>
            <a:xfrm>
              <a:off x="3338445" y="2202004"/>
              <a:ext cx="0" cy="3247428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18F32F2C-522F-4207-95BD-ACE1B293058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72" y="2193377"/>
              <a:ext cx="0" cy="325605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0F471E65-3F79-4155-BAA6-ADB19F211097}"/>
              </a:ext>
            </a:extLst>
          </p:cNvPr>
          <p:cNvGrpSpPr/>
          <p:nvPr/>
        </p:nvGrpSpPr>
        <p:grpSpPr>
          <a:xfrm>
            <a:off x="643501" y="1678296"/>
            <a:ext cx="1790433" cy="3276116"/>
            <a:chOff x="261199" y="2011206"/>
            <a:chExt cx="1397234" cy="3421776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D06F85AE-14F8-4CB8-96B7-2E153123CC95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3" y="2277947"/>
              <a:ext cx="0" cy="314641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D71BE48D-C5B0-44F1-9CC1-CC458049F20A}"/>
                </a:ext>
              </a:extLst>
            </p:cNvPr>
            <p:cNvCxnSpPr>
              <a:cxnSpLocks/>
            </p:cNvCxnSpPr>
            <p:nvPr/>
          </p:nvCxnSpPr>
          <p:spPr>
            <a:xfrm>
              <a:off x="268860" y="2334337"/>
              <a:ext cx="0" cy="309864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フリーフォーム: 図形 60">
              <a:extLst>
                <a:ext uri="{FF2B5EF4-FFF2-40B4-BE49-F238E27FC236}">
                  <a16:creationId xmlns:a16="http://schemas.microsoft.com/office/drawing/2014/main" id="{DF515DDB-01DF-4A38-BF6E-BFC49473979E}"/>
                </a:ext>
              </a:extLst>
            </p:cNvPr>
            <p:cNvSpPr/>
            <p:nvPr/>
          </p:nvSpPr>
          <p:spPr>
            <a:xfrm>
              <a:off x="261199" y="2011206"/>
              <a:ext cx="1397229" cy="348495"/>
            </a:xfrm>
            <a:custGeom>
              <a:avLst/>
              <a:gdLst>
                <a:gd name="connsiteX0" fmla="*/ 0 w 754540"/>
                <a:gd name="connsiteY0" fmla="*/ 342101 h 348495"/>
                <a:gd name="connsiteX1" fmla="*/ 754540 w 754540"/>
                <a:gd name="connsiteY1" fmla="*/ 0 h 348495"/>
                <a:gd name="connsiteX2" fmla="*/ 754540 w 754540"/>
                <a:gd name="connsiteY2" fmla="*/ 348495 h 34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540" h="348495">
                  <a:moveTo>
                    <a:pt x="0" y="342101"/>
                  </a:moveTo>
                  <a:lnTo>
                    <a:pt x="754540" y="0"/>
                  </a:lnTo>
                  <a:lnTo>
                    <a:pt x="754540" y="34849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B86D6A7D-01B9-406F-8682-8143CF5B4BE9}"/>
              </a:ext>
            </a:extLst>
          </p:cNvPr>
          <p:cNvCxnSpPr>
            <a:cxnSpLocks/>
          </p:cNvCxnSpPr>
          <p:nvPr/>
        </p:nvCxnSpPr>
        <p:spPr>
          <a:xfrm flipH="1">
            <a:off x="10241904" y="2123832"/>
            <a:ext cx="9699" cy="2881895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30009015-823B-464A-94B0-BAAB5A3B9724}"/>
              </a:ext>
            </a:extLst>
          </p:cNvPr>
          <p:cNvCxnSpPr>
            <a:cxnSpLocks/>
          </p:cNvCxnSpPr>
          <p:nvPr/>
        </p:nvCxnSpPr>
        <p:spPr>
          <a:xfrm>
            <a:off x="6739210" y="1933682"/>
            <a:ext cx="0" cy="3033501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表 19">
            <a:extLst>
              <a:ext uri="{FF2B5EF4-FFF2-40B4-BE49-F238E27FC236}">
                <a16:creationId xmlns:a16="http://schemas.microsoft.com/office/drawing/2014/main" id="{2644D020-AF25-46CA-9B06-2F0A0EA31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48488"/>
              </p:ext>
            </p:extLst>
          </p:nvPr>
        </p:nvGraphicFramePr>
        <p:xfrm>
          <a:off x="746899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4A9EB24E-3BD1-4E01-A931-43C806664CF3}"/>
              </a:ext>
            </a:extLst>
          </p:cNvPr>
          <p:cNvSpPr txBox="1"/>
          <p:nvPr/>
        </p:nvSpPr>
        <p:spPr>
          <a:xfrm>
            <a:off x="948591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0" name="表 19">
            <a:extLst>
              <a:ext uri="{FF2B5EF4-FFF2-40B4-BE49-F238E27FC236}">
                <a16:creationId xmlns:a16="http://schemas.microsoft.com/office/drawing/2014/main" id="{17ABED74-071C-43F0-B752-E17A96969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4742"/>
              </p:ext>
            </p:extLst>
          </p:nvPr>
        </p:nvGraphicFramePr>
        <p:xfrm>
          <a:off x="2826951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1031663-E4ED-477B-802A-FA0D5B577003}"/>
              </a:ext>
            </a:extLst>
          </p:cNvPr>
          <p:cNvSpPr txBox="1"/>
          <p:nvPr/>
        </p:nvSpPr>
        <p:spPr>
          <a:xfrm>
            <a:off x="3028643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2" name="表 19">
            <a:extLst>
              <a:ext uri="{FF2B5EF4-FFF2-40B4-BE49-F238E27FC236}">
                <a16:creationId xmlns:a16="http://schemas.microsoft.com/office/drawing/2014/main" id="{2B09976E-690F-460C-AC0C-09961AF73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13290"/>
              </p:ext>
            </p:extLst>
          </p:nvPr>
        </p:nvGraphicFramePr>
        <p:xfrm>
          <a:off x="4867608" y="4988716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C20D7E2-ABE9-49B9-B134-A523076A2853}"/>
              </a:ext>
            </a:extLst>
          </p:cNvPr>
          <p:cNvSpPr txBox="1"/>
          <p:nvPr/>
        </p:nvSpPr>
        <p:spPr>
          <a:xfrm>
            <a:off x="5069300" y="5004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4" name="表 19">
            <a:extLst>
              <a:ext uri="{FF2B5EF4-FFF2-40B4-BE49-F238E27FC236}">
                <a16:creationId xmlns:a16="http://schemas.microsoft.com/office/drawing/2014/main" id="{3E0AF04B-ACCB-4FAB-8106-466CA523A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04482"/>
              </p:ext>
            </p:extLst>
          </p:nvPr>
        </p:nvGraphicFramePr>
        <p:xfrm>
          <a:off x="6941137" y="5001716"/>
          <a:ext cx="144982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17EE98D-20E4-44E7-889B-56295B3630DD}"/>
              </a:ext>
            </a:extLst>
          </p:cNvPr>
          <p:cNvSpPr txBox="1"/>
          <p:nvPr/>
        </p:nvSpPr>
        <p:spPr>
          <a:xfrm>
            <a:off x="7171788" y="5017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6" name="表 19">
            <a:extLst>
              <a:ext uri="{FF2B5EF4-FFF2-40B4-BE49-F238E27FC236}">
                <a16:creationId xmlns:a16="http://schemas.microsoft.com/office/drawing/2014/main" id="{DC2808CA-60F4-43B2-8DDC-4066E78EC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661506"/>
              </p:ext>
            </p:extLst>
          </p:nvPr>
        </p:nvGraphicFramePr>
        <p:xfrm>
          <a:off x="8661731" y="5017035"/>
          <a:ext cx="1449820" cy="98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32E3E1A-075A-45B2-B5AD-ED4B8E4D0C67}"/>
              </a:ext>
            </a:extLst>
          </p:cNvPr>
          <p:cNvSpPr txBox="1"/>
          <p:nvPr/>
        </p:nvSpPr>
        <p:spPr>
          <a:xfrm>
            <a:off x="8742390" y="5032347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9CDB8A07-DE23-4CB8-8C50-E7540E6A1587}"/>
              </a:ext>
            </a:extLst>
          </p:cNvPr>
          <p:cNvSpPr txBox="1"/>
          <p:nvPr/>
        </p:nvSpPr>
        <p:spPr>
          <a:xfrm>
            <a:off x="2972394" y="2604565"/>
            <a:ext cx="1247033" cy="59380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8,142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84DE56E5-B265-48F4-BFC1-1E35A5B262D4}"/>
              </a:ext>
            </a:extLst>
          </p:cNvPr>
          <p:cNvSpPr txBox="1"/>
          <p:nvPr/>
        </p:nvSpPr>
        <p:spPr>
          <a:xfrm>
            <a:off x="5112619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8,531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25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D5DA877-7858-4B99-B90B-83638AB76496}"/>
              </a:ext>
            </a:extLst>
          </p:cNvPr>
          <p:cNvSpPr txBox="1"/>
          <p:nvPr/>
        </p:nvSpPr>
        <p:spPr>
          <a:xfrm>
            <a:off x="7029653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4,780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37</a:t>
            </a:r>
          </a:p>
          <a:p>
            <a:r>
              <a:rPr kumimoji="1" lang="en-US" altLang="ja-JP" sz="1050" b="1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HIGH</a:t>
            </a:r>
            <a:endParaRPr kumimoji="1" lang="en-US" altLang="zh-TW" sz="1050" b="1" dirty="0">
              <a:solidFill>
                <a:srgbClr val="203864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FBE7B98C-1494-4E9C-9044-C59D1D763B29}"/>
              </a:ext>
            </a:extLst>
          </p:cNvPr>
          <p:cNvSpPr txBox="1"/>
          <p:nvPr/>
        </p:nvSpPr>
        <p:spPr>
          <a:xfrm>
            <a:off x="8657985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</a:t>
            </a:r>
            <a:r>
              <a:rPr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1,337</a:t>
            </a:r>
            <a:endParaRPr kumimoji="1" lang="en-US" altLang="ja-JP" sz="105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LOW</a:t>
            </a:r>
            <a:endParaRPr kumimoji="1" lang="en-US" altLang="zh-TW" sz="1050" b="1" dirty="0">
              <a:solidFill>
                <a:srgbClr val="FF696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2" name="Picture 14" descr="Airplane Take Off Icon - Free Download, PNG and Vector">
            <a:extLst>
              <a:ext uri="{FF2B5EF4-FFF2-40B4-BE49-F238E27FC236}">
                <a16:creationId xmlns:a16="http://schemas.microsoft.com/office/drawing/2014/main" id="{79F1B454-2C3E-4766-9319-5246FE4C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343" y="1703432"/>
            <a:ext cx="583689" cy="58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3E4E075-12D3-4B28-AAA1-5B4D45096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80466"/>
              </p:ext>
            </p:extLst>
          </p:nvPr>
        </p:nvGraphicFramePr>
        <p:xfrm>
          <a:off x="7458515" y="997743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Regions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Region 1</a:t>
                      </a: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6DF8E4A9-0001-4025-8683-5B8692AA6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131047"/>
              </p:ext>
            </p:extLst>
          </p:nvPr>
        </p:nvGraphicFramePr>
        <p:xfrm>
          <a:off x="8899109" y="1001121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Groups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pic>
        <p:nvPicPr>
          <p:cNvPr id="192" name="図 191">
            <a:extLst>
              <a:ext uri="{FF2B5EF4-FFF2-40B4-BE49-F238E27FC236}">
                <a16:creationId xmlns:a16="http://schemas.microsoft.com/office/drawing/2014/main" id="{B5CA9542-E265-4DF2-AC2F-D8EF95C2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56" y="3527659"/>
            <a:ext cx="1563380" cy="1272789"/>
          </a:xfrm>
          <a:prstGeom prst="rect">
            <a:avLst/>
          </a:prstGeom>
        </p:spPr>
      </p:pic>
      <p:pic>
        <p:nvPicPr>
          <p:cNvPr id="194" name="図 193">
            <a:extLst>
              <a:ext uri="{FF2B5EF4-FFF2-40B4-BE49-F238E27FC236}">
                <a16:creationId xmlns:a16="http://schemas.microsoft.com/office/drawing/2014/main" id="{34317C3C-1BF8-4445-8ED8-0A2DFCDE5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365" y="3527659"/>
            <a:ext cx="1563380" cy="1272789"/>
          </a:xfrm>
          <a:prstGeom prst="rect">
            <a:avLst/>
          </a:prstGeom>
        </p:spPr>
      </p:pic>
      <p:pic>
        <p:nvPicPr>
          <p:cNvPr id="196" name="図 195">
            <a:extLst>
              <a:ext uri="{FF2B5EF4-FFF2-40B4-BE49-F238E27FC236}">
                <a16:creationId xmlns:a16="http://schemas.microsoft.com/office/drawing/2014/main" id="{46277044-7522-47CF-AF89-971677809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974" y="3527659"/>
            <a:ext cx="1563380" cy="1272789"/>
          </a:xfrm>
          <a:prstGeom prst="rect">
            <a:avLst/>
          </a:prstGeom>
        </p:spPr>
      </p:pic>
      <p:pic>
        <p:nvPicPr>
          <p:cNvPr id="198" name="図 197">
            <a:extLst>
              <a:ext uri="{FF2B5EF4-FFF2-40B4-BE49-F238E27FC236}">
                <a16:creationId xmlns:a16="http://schemas.microsoft.com/office/drawing/2014/main" id="{7AE9EF0D-F271-4262-88A8-756D71CE1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467" y="3527659"/>
            <a:ext cx="1563380" cy="1272789"/>
          </a:xfrm>
          <a:prstGeom prst="rect">
            <a:avLst/>
          </a:prstGeom>
        </p:spPr>
      </p:pic>
      <p:pic>
        <p:nvPicPr>
          <p:cNvPr id="200" name="図 199">
            <a:extLst>
              <a:ext uri="{FF2B5EF4-FFF2-40B4-BE49-F238E27FC236}">
                <a16:creationId xmlns:a16="http://schemas.microsoft.com/office/drawing/2014/main" id="{3EA5E562-ECBC-4BD0-9579-337D68757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733" y="3527659"/>
            <a:ext cx="1563380" cy="1272789"/>
          </a:xfrm>
          <a:prstGeom prst="rect">
            <a:avLst/>
          </a:prstGeom>
        </p:spPr>
      </p:pic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077E4581-89A9-4545-A2D4-AD94B4B6F521}"/>
              </a:ext>
            </a:extLst>
          </p:cNvPr>
          <p:cNvSpPr txBox="1"/>
          <p:nvPr/>
        </p:nvSpPr>
        <p:spPr>
          <a:xfrm>
            <a:off x="8594427" y="2209701"/>
            <a:ext cx="1441761" cy="28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B1C4EE64-7EC5-4FD0-BED2-EF0D5EBCA055}"/>
              </a:ext>
            </a:extLst>
          </p:cNvPr>
          <p:cNvSpPr/>
          <p:nvPr/>
        </p:nvSpPr>
        <p:spPr>
          <a:xfrm>
            <a:off x="6721150" y="1953598"/>
            <a:ext cx="3541162" cy="184825"/>
          </a:xfrm>
          <a:custGeom>
            <a:avLst/>
            <a:gdLst>
              <a:gd name="connsiteX0" fmla="*/ 0 w 3531141"/>
              <a:gd name="connsiteY0" fmla="*/ 0 h 184825"/>
              <a:gd name="connsiteX1" fmla="*/ 1838528 w 3531141"/>
              <a:gd name="connsiteY1" fmla="*/ 0 h 184825"/>
              <a:gd name="connsiteX2" fmla="*/ 1838528 w 3531141"/>
              <a:gd name="connsiteY2" fmla="*/ 184825 h 184825"/>
              <a:gd name="connsiteX3" fmla="*/ 3531141 w 3531141"/>
              <a:gd name="connsiteY3" fmla="*/ 184825 h 18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1141" h="184825">
                <a:moveTo>
                  <a:pt x="0" y="0"/>
                </a:moveTo>
                <a:lnTo>
                  <a:pt x="1838528" y="0"/>
                </a:lnTo>
                <a:lnTo>
                  <a:pt x="1838528" y="184825"/>
                </a:lnTo>
                <a:lnTo>
                  <a:pt x="3531141" y="184825"/>
                </a:lnTo>
              </a:path>
            </a:pathLst>
          </a:cu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0034EC0-00B9-4899-BC17-25CE22AF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91" y="369891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36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13340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Magement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>
                <a:solidFill>
                  <a:srgbClr val="8FAADC"/>
                </a:solidFill>
              </a:rPr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</a:t>
            </a:r>
            <a:r>
              <a:rPr lang="en-US" altLang="ja-JP" sz="900" dirty="0">
                <a:solidFill>
                  <a:srgbClr val="4371C5"/>
                </a:solidFill>
              </a:rPr>
              <a:t> </a:t>
            </a:r>
            <a:r>
              <a:rPr lang="ja-JP" altLang="en-US" sz="900" dirty="0">
                <a:solidFill>
                  <a:srgbClr val="4371C5"/>
                </a:solidFill>
              </a:rPr>
              <a:t>●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062329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3885904"/>
            <a:ext cx="2784964" cy="2830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111">
            <a:extLst>
              <a:ext uri="{FF2B5EF4-FFF2-40B4-BE49-F238E27FC236}">
                <a16:creationId xmlns:a16="http://schemas.microsoft.com/office/drawing/2014/main" id="{8F7B28F1-D387-C210-71F2-D3308E9A34D1}"/>
              </a:ext>
            </a:extLst>
          </p:cNvPr>
          <p:cNvSpPr txBox="1"/>
          <p:nvPr/>
        </p:nvSpPr>
        <p:spPr>
          <a:xfrm>
            <a:off x="2141680" y="5117045"/>
            <a:ext cx="2478572" cy="14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Data Lake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3896441"/>
            <a:ext cx="1124607" cy="28203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3884814"/>
            <a:ext cx="1638864" cy="28319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481830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390252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390252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389644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367116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37868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3846" y="4366449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424406"/>
            <a:ext cx="350434" cy="33334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4300" y="431992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477258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473829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178197" y="475048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41854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481830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564" y="5268387"/>
            <a:ext cx="305563" cy="29915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4075067" y="5569479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944" y="534424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335" b="25400"/>
          <a:stretch/>
        </p:blipFill>
        <p:spPr>
          <a:xfrm>
            <a:off x="1046739" y="526256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573046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57455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13040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61798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</a:t>
            </a:r>
          </a:p>
          <a:p>
            <a:pPr algn="ctr"/>
            <a:r>
              <a:rPr lang="en-US" sz="900" dirty="0"/>
              <a:t>App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819" y="-70639"/>
            <a:ext cx="5746990" cy="3715757"/>
          </a:xfrm>
          <a:prstGeom prst="rect">
            <a:avLst/>
          </a:prstGeom>
        </p:spPr>
      </p:pic>
      <p:sp>
        <p:nvSpPr>
          <p:cNvPr id="38" name="TextBox 38">
            <a:extLst>
              <a:ext uri="{FF2B5EF4-FFF2-40B4-BE49-F238E27FC236}">
                <a16:creationId xmlns:a16="http://schemas.microsoft.com/office/drawing/2014/main" id="{37AA94E6-986F-B97D-2EC2-5911315F1926}"/>
              </a:ext>
            </a:extLst>
          </p:cNvPr>
          <p:cNvSpPr txBox="1"/>
          <p:nvPr/>
        </p:nvSpPr>
        <p:spPr>
          <a:xfrm>
            <a:off x="2058873" y="5318471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graphicFrame>
        <p:nvGraphicFramePr>
          <p:cNvPr id="39" name="表 2048">
            <a:extLst>
              <a:ext uri="{FF2B5EF4-FFF2-40B4-BE49-F238E27FC236}">
                <a16:creationId xmlns:a16="http://schemas.microsoft.com/office/drawing/2014/main" id="{1D5D0183-FB17-836C-E6F1-432341D04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51736"/>
              </p:ext>
            </p:extLst>
          </p:nvPr>
        </p:nvGraphicFramePr>
        <p:xfrm>
          <a:off x="2245435" y="5910502"/>
          <a:ext cx="2199018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3006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093084AF-17E6-C3EF-208A-7899DA8D20E3}"/>
              </a:ext>
            </a:extLst>
          </p:cNvPr>
          <p:cNvCxnSpPr>
            <a:cxnSpLocks/>
          </p:cNvCxnSpPr>
          <p:nvPr/>
        </p:nvCxnSpPr>
        <p:spPr>
          <a:xfrm flipV="1">
            <a:off x="2719413" y="5057275"/>
            <a:ext cx="365901" cy="6395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B0241DF-0969-2D12-1B3C-544C7ACAC2D5}"/>
              </a:ext>
            </a:extLst>
          </p:cNvPr>
          <p:cNvCxnSpPr>
            <a:cxnSpLocks/>
          </p:cNvCxnSpPr>
          <p:nvPr/>
        </p:nvCxnSpPr>
        <p:spPr>
          <a:xfrm flipV="1">
            <a:off x="3262642" y="5057275"/>
            <a:ext cx="0" cy="724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Importing Data into Azure Data Lake Storage Gen2">
            <a:extLst>
              <a:ext uri="{FF2B5EF4-FFF2-40B4-BE49-F238E27FC236}">
                <a16:creationId xmlns:a16="http://schemas.microsoft.com/office/drawing/2014/main" id="{BAFC56B5-F6C5-1B5C-4CBE-D33978564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2114395" y="561904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FB9AB12-69A0-6019-4DDE-0360A41A44D2}"/>
              </a:ext>
            </a:extLst>
          </p:cNvPr>
          <p:cNvCxnSpPr>
            <a:cxnSpLocks/>
          </p:cNvCxnSpPr>
          <p:nvPr/>
        </p:nvCxnSpPr>
        <p:spPr>
          <a:xfrm flipH="1" flipV="1">
            <a:off x="3460985" y="5057275"/>
            <a:ext cx="371956" cy="6803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矢印: 右 46">
            <a:extLst>
              <a:ext uri="{FF2B5EF4-FFF2-40B4-BE49-F238E27FC236}">
                <a16:creationId xmlns:a16="http://schemas.microsoft.com/office/drawing/2014/main" id="{57A2115D-0771-510C-F283-0D03FA86507B}"/>
              </a:ext>
            </a:extLst>
          </p:cNvPr>
          <p:cNvSpPr/>
          <p:nvPr/>
        </p:nvSpPr>
        <p:spPr>
          <a:xfrm>
            <a:off x="2067971" y="435992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48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1E39093B-0D80-7EA3-C793-F21409480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01" y="5820360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D827BE2A-61B4-778A-FE35-255FA88B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80" y="5839114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2B85B08E-EB6B-78C8-E6D7-0B9347E5EE3E}"/>
              </a:ext>
            </a:extLst>
          </p:cNvPr>
          <p:cNvCxnSpPr>
            <a:cxnSpLocks/>
          </p:cNvCxnSpPr>
          <p:nvPr/>
        </p:nvCxnSpPr>
        <p:spPr>
          <a:xfrm flipV="1">
            <a:off x="3575524" y="4545782"/>
            <a:ext cx="447716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5CF30FD5-B04C-7319-76CB-5161324B9E4B}"/>
              </a:ext>
            </a:extLst>
          </p:cNvPr>
          <p:cNvCxnSpPr>
            <a:cxnSpLocks/>
          </p:cNvCxnSpPr>
          <p:nvPr/>
        </p:nvCxnSpPr>
        <p:spPr>
          <a:xfrm flipH="1" flipV="1">
            <a:off x="3599612" y="4886902"/>
            <a:ext cx="488184" cy="3868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E0F8A06-F664-712F-D6D4-9753033CAEAF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ソリューション：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売り上げ予測により製造・在庫の最適化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業務フローの最適化によるコストの削減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商品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の組み合わせ変更による売り上げ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と利益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の最大化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お客様情報：電子機械メーカー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Solutions:</a:t>
            </a:r>
            <a:endParaRPr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Develop sales predictive model and inventory optimization model 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Decrease operating cost by optimize process flow.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Identify the right product mix that optimize sales and profit.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Client: Electronic Machine Maker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5" name="TextBox 111">
            <a:extLst>
              <a:ext uri="{FF2B5EF4-FFF2-40B4-BE49-F238E27FC236}">
                <a16:creationId xmlns:a16="http://schemas.microsoft.com/office/drawing/2014/main" id="{C79EACDB-3F48-E9C4-7850-A2CBFB153471}"/>
              </a:ext>
            </a:extLst>
          </p:cNvPr>
          <p:cNvSpPr txBox="1"/>
          <p:nvPr/>
        </p:nvSpPr>
        <p:spPr>
          <a:xfrm>
            <a:off x="3848280" y="4121959"/>
            <a:ext cx="829689" cy="175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09398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Demand Pattern Analysis </a:t>
            </a:r>
            <a:r>
              <a:rPr lang="ja-JP" altLang="en-US" sz="1600" dirty="0">
                <a:solidFill>
                  <a:schemeClr val="bg1"/>
                </a:solidFill>
              </a:rPr>
              <a:t>需要パターン解析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43372"/>
            <a:ext cx="4984708" cy="26665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904" y="1032811"/>
            <a:ext cx="1436488" cy="2718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594208"/>
              </p:ext>
            </p:extLst>
          </p:nvPr>
        </p:nvGraphicFramePr>
        <p:xfrm>
          <a:off x="2064564" y="1035078"/>
          <a:ext cx="823672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72990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9602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4991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Demand Overview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需要ダッシュボード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Seasonality &amp; Trends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季節性・トレンド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異常値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  Expandability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説明性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51909"/>
              </p:ext>
            </p:extLst>
          </p:nvPr>
        </p:nvGraphicFramePr>
        <p:xfrm>
          <a:off x="2064564" y="1590958"/>
          <a:ext cx="8236723" cy="2160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672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16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84367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7066"/>
              </p:ext>
            </p:extLst>
          </p:nvPr>
        </p:nvGraphicFramePr>
        <p:xfrm>
          <a:off x="628077" y="1092311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556204"/>
              </p:ext>
            </p:extLst>
          </p:nvPr>
        </p:nvGraphicFramePr>
        <p:xfrm>
          <a:off x="628077" y="1748956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57096"/>
              </p:ext>
            </p:extLst>
          </p:nvPr>
        </p:nvGraphicFramePr>
        <p:xfrm>
          <a:off x="648311" y="2446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068903"/>
              </p:ext>
            </p:extLst>
          </p:nvPr>
        </p:nvGraphicFramePr>
        <p:xfrm>
          <a:off x="638193" y="304755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95" name="Table 4">
            <a:extLst>
              <a:ext uri="{FF2B5EF4-FFF2-40B4-BE49-F238E27FC236}">
                <a16:creationId xmlns:a16="http://schemas.microsoft.com/office/drawing/2014/main" id="{33C46986-457B-4A17-9D12-BE58A930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10286"/>
              </p:ext>
            </p:extLst>
          </p:nvPr>
        </p:nvGraphicFramePr>
        <p:xfrm>
          <a:off x="2174240" y="1959698"/>
          <a:ext cx="8062297" cy="172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1673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717847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726392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52030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606752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615297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30559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Detail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84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 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Season Index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Slope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Change Points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Predicted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Model Error (MAPE)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OCT-2020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15,000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+/- 2%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2,500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+/- 10%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NOV-2020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7,950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+/- 4%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5D9DD4C3-55F2-4165-A81D-C1F067F2A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66960"/>
              </p:ext>
            </p:extLst>
          </p:nvPr>
        </p:nvGraphicFramePr>
        <p:xfrm>
          <a:off x="534904" y="3850283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 Index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06" name="Rectangle 117">
            <a:extLst>
              <a:ext uri="{FF2B5EF4-FFF2-40B4-BE49-F238E27FC236}">
                <a16:creationId xmlns:a16="http://schemas.microsoft.com/office/drawing/2014/main" id="{569AEFAC-EDDE-4EA8-B12A-52579D9BB14A}"/>
              </a:ext>
            </a:extLst>
          </p:cNvPr>
          <p:cNvSpPr/>
          <p:nvPr/>
        </p:nvSpPr>
        <p:spPr>
          <a:xfrm>
            <a:off x="614161" y="4339655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88">
            <a:extLst>
              <a:ext uri="{FF2B5EF4-FFF2-40B4-BE49-F238E27FC236}">
                <a16:creationId xmlns:a16="http://schemas.microsoft.com/office/drawing/2014/main" id="{507E4C22-8222-4DC6-A1E5-6EB94F9C4B09}"/>
              </a:ext>
            </a:extLst>
          </p:cNvPr>
          <p:cNvSpPr txBox="1"/>
          <p:nvPr/>
        </p:nvSpPr>
        <p:spPr>
          <a:xfrm>
            <a:off x="714898" y="5917045"/>
            <a:ext cx="2521213" cy="2542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Seasonal Index</a:t>
            </a:r>
            <a:endParaRPr lang="en-US" sz="900" dirty="0"/>
          </a:p>
        </p:txBody>
      </p:sp>
      <p:graphicFrame>
        <p:nvGraphicFramePr>
          <p:cNvPr id="116" name="Table 4">
            <a:extLst>
              <a:ext uri="{FF2B5EF4-FFF2-40B4-BE49-F238E27FC236}">
                <a16:creationId xmlns:a16="http://schemas.microsoft.com/office/drawing/2014/main" id="{C865CA0C-3F6A-40FA-8C91-52FDC2FF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339093"/>
              </p:ext>
            </p:extLst>
          </p:nvPr>
        </p:nvGraphicFramePr>
        <p:xfrm>
          <a:off x="676172" y="4427086"/>
          <a:ext cx="2810508" cy="1395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878651006"/>
                    </a:ext>
                  </a:extLst>
                </a:gridCol>
              </a:tblGrid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527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JAN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APR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MAY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JUN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JUL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AUG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SEP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OCT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NOV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19" name="Table 4">
            <a:extLst>
              <a:ext uri="{FF2B5EF4-FFF2-40B4-BE49-F238E27FC236}">
                <a16:creationId xmlns:a16="http://schemas.microsoft.com/office/drawing/2014/main" id="{2DDEB4D6-85A0-450B-A46B-E74150B12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35434"/>
              </p:ext>
            </p:extLst>
          </p:nvPr>
        </p:nvGraphicFramePr>
        <p:xfrm>
          <a:off x="7038454" y="3850283"/>
          <a:ext cx="3262833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83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8FDCEC70-3FB1-4894-8F0C-264B957234AA}"/>
              </a:ext>
            </a:extLst>
          </p:cNvPr>
          <p:cNvSpPr/>
          <p:nvPr/>
        </p:nvSpPr>
        <p:spPr>
          <a:xfrm>
            <a:off x="18750578" y="-1687648"/>
            <a:ext cx="3144852" cy="905854"/>
          </a:xfrm>
          <a:custGeom>
            <a:avLst/>
            <a:gdLst>
              <a:gd name="connsiteX0" fmla="*/ 0 w 3144852"/>
              <a:gd name="connsiteY0" fmla="*/ 162370 h 905854"/>
              <a:gd name="connsiteX1" fmla="*/ 316194 w 3144852"/>
              <a:gd name="connsiteY1" fmla="*/ 461473 h 905854"/>
              <a:gd name="connsiteX2" fmla="*/ 564023 w 3144852"/>
              <a:gd name="connsiteY2" fmla="*/ 34183 h 905854"/>
              <a:gd name="connsiteX3" fmla="*/ 863125 w 3144852"/>
              <a:gd name="connsiteY3" fmla="*/ 632389 h 905854"/>
              <a:gd name="connsiteX4" fmla="*/ 863125 w 3144852"/>
              <a:gd name="connsiteY4" fmla="*/ 632389 h 905854"/>
              <a:gd name="connsiteX5" fmla="*/ 1102408 w 3144852"/>
              <a:gd name="connsiteY5" fmla="*/ 341832 h 905854"/>
              <a:gd name="connsiteX6" fmla="*/ 1401510 w 3144852"/>
              <a:gd name="connsiteY6" fmla="*/ 905854 h 905854"/>
              <a:gd name="connsiteX7" fmla="*/ 1709159 w 3144852"/>
              <a:gd name="connsiteY7" fmla="*/ 316195 h 905854"/>
              <a:gd name="connsiteX8" fmla="*/ 1982624 w 3144852"/>
              <a:gd name="connsiteY8" fmla="*/ 0 h 905854"/>
              <a:gd name="connsiteX9" fmla="*/ 2281727 w 3144852"/>
              <a:gd name="connsiteY9" fmla="*/ 341832 h 905854"/>
              <a:gd name="connsiteX10" fmla="*/ 2555193 w 3144852"/>
              <a:gd name="connsiteY10" fmla="*/ 512748 h 905854"/>
              <a:gd name="connsiteX11" fmla="*/ 2837204 w 3144852"/>
              <a:gd name="connsiteY11" fmla="*/ 316195 h 905854"/>
              <a:gd name="connsiteX12" fmla="*/ 3144852 w 3144852"/>
              <a:gd name="connsiteY12" fmla="*/ 230737 h 90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4852" h="905854">
                <a:moveTo>
                  <a:pt x="0" y="162370"/>
                </a:moveTo>
                <a:lnTo>
                  <a:pt x="316194" y="461473"/>
                </a:lnTo>
                <a:lnTo>
                  <a:pt x="564023" y="34183"/>
                </a:lnTo>
                <a:lnTo>
                  <a:pt x="863125" y="632389"/>
                </a:lnTo>
                <a:lnTo>
                  <a:pt x="863125" y="632389"/>
                </a:lnTo>
                <a:lnTo>
                  <a:pt x="1102408" y="341832"/>
                </a:lnTo>
                <a:lnTo>
                  <a:pt x="1401510" y="905854"/>
                </a:lnTo>
                <a:lnTo>
                  <a:pt x="1709159" y="316195"/>
                </a:lnTo>
                <a:lnTo>
                  <a:pt x="1982624" y="0"/>
                </a:lnTo>
                <a:lnTo>
                  <a:pt x="2281727" y="341832"/>
                </a:lnTo>
                <a:lnTo>
                  <a:pt x="2555193" y="512748"/>
                </a:lnTo>
                <a:lnTo>
                  <a:pt x="2837204" y="316195"/>
                </a:lnTo>
                <a:lnTo>
                  <a:pt x="3144852" y="230737"/>
                </a:ln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Table 4">
            <a:extLst>
              <a:ext uri="{FF2B5EF4-FFF2-40B4-BE49-F238E27FC236}">
                <a16:creationId xmlns:a16="http://schemas.microsoft.com/office/drawing/2014/main" id="{6912E18B-2243-4968-9EC2-D2B06A8AA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51140"/>
              </p:ext>
            </p:extLst>
          </p:nvPr>
        </p:nvGraphicFramePr>
        <p:xfrm>
          <a:off x="3777774" y="3866052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6" name="Rectangle 117">
            <a:extLst>
              <a:ext uri="{FF2B5EF4-FFF2-40B4-BE49-F238E27FC236}">
                <a16:creationId xmlns:a16="http://schemas.microsoft.com/office/drawing/2014/main" id="{40826BAB-595A-4690-8CA0-8E416232555F}"/>
              </a:ext>
            </a:extLst>
          </p:cNvPr>
          <p:cNvSpPr/>
          <p:nvPr/>
        </p:nvSpPr>
        <p:spPr>
          <a:xfrm>
            <a:off x="3858384" y="4339654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88">
            <a:extLst>
              <a:ext uri="{FF2B5EF4-FFF2-40B4-BE49-F238E27FC236}">
                <a16:creationId xmlns:a16="http://schemas.microsoft.com/office/drawing/2014/main" id="{CE79F61C-F3F0-4B72-8F49-76E805FD998A}"/>
              </a:ext>
            </a:extLst>
          </p:cNvPr>
          <p:cNvSpPr txBox="1"/>
          <p:nvPr/>
        </p:nvSpPr>
        <p:spPr>
          <a:xfrm>
            <a:off x="3897105" y="5808042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92D050"/>
                </a:solidFill>
              </a:rPr>
              <a:t>● </a:t>
            </a:r>
            <a:r>
              <a:rPr lang="en-US" altLang="ja-JP" sz="900" dirty="0"/>
              <a:t>Trend </a:t>
            </a:r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Change Point</a:t>
            </a:r>
            <a:endParaRPr lang="en-US" sz="900" dirty="0"/>
          </a:p>
        </p:txBody>
      </p:sp>
      <p:sp>
        <p:nvSpPr>
          <p:cNvPr id="62" name="フリーフォーム: 図形 61">
            <a:extLst>
              <a:ext uri="{FF2B5EF4-FFF2-40B4-BE49-F238E27FC236}">
                <a16:creationId xmlns:a16="http://schemas.microsoft.com/office/drawing/2014/main" id="{8F342AF5-74D4-4C1B-A84B-4E244BFFF531}"/>
              </a:ext>
            </a:extLst>
          </p:cNvPr>
          <p:cNvSpPr/>
          <p:nvPr/>
        </p:nvSpPr>
        <p:spPr>
          <a:xfrm>
            <a:off x="3893957" y="4518111"/>
            <a:ext cx="2870534" cy="999512"/>
          </a:xfrm>
          <a:custGeom>
            <a:avLst/>
            <a:gdLst>
              <a:gd name="connsiteX0" fmla="*/ 0 w 6477712"/>
              <a:gd name="connsiteY0" fmla="*/ 658026 h 1486968"/>
              <a:gd name="connsiteX1" fmla="*/ 316194 w 6477712"/>
              <a:gd name="connsiteY1" fmla="*/ 863125 h 1486968"/>
              <a:gd name="connsiteX2" fmla="*/ 581114 w 6477712"/>
              <a:gd name="connsiteY2" fmla="*/ 333286 h 1486968"/>
              <a:gd name="connsiteX3" fmla="*/ 863125 w 6477712"/>
              <a:gd name="connsiteY3" fmla="*/ 1119499 h 1486968"/>
              <a:gd name="connsiteX4" fmla="*/ 1145136 w 6477712"/>
              <a:gd name="connsiteY4" fmla="*/ 1119499 h 1486968"/>
              <a:gd name="connsiteX5" fmla="*/ 1435693 w 6477712"/>
              <a:gd name="connsiteY5" fmla="*/ 1486968 h 1486968"/>
              <a:gd name="connsiteX6" fmla="*/ 1683521 w 6477712"/>
              <a:gd name="connsiteY6" fmla="*/ 846034 h 1486968"/>
              <a:gd name="connsiteX7" fmla="*/ 1991170 w 6477712"/>
              <a:gd name="connsiteY7" fmla="*/ 461473 h 1486968"/>
              <a:gd name="connsiteX8" fmla="*/ 2273181 w 6477712"/>
              <a:gd name="connsiteY8" fmla="*/ 837488 h 1486968"/>
              <a:gd name="connsiteX9" fmla="*/ 2572284 w 6477712"/>
              <a:gd name="connsiteY9" fmla="*/ 1333144 h 1486968"/>
              <a:gd name="connsiteX10" fmla="*/ 2837204 w 6477712"/>
              <a:gd name="connsiteY10" fmla="*/ 820396 h 1486968"/>
              <a:gd name="connsiteX11" fmla="*/ 3127761 w 6477712"/>
              <a:gd name="connsiteY11" fmla="*/ 658026 h 1486968"/>
              <a:gd name="connsiteX12" fmla="*/ 3332860 w 6477712"/>
              <a:gd name="connsiteY12" fmla="*/ 418744 h 1486968"/>
              <a:gd name="connsiteX13" fmla="*/ 3640508 w 6477712"/>
              <a:gd name="connsiteY13" fmla="*/ 615297 h 1486968"/>
              <a:gd name="connsiteX14" fmla="*/ 3913974 w 6477712"/>
              <a:gd name="connsiteY14" fmla="*/ 25637 h 1486968"/>
              <a:gd name="connsiteX15" fmla="*/ 4213077 w 6477712"/>
              <a:gd name="connsiteY15" fmla="*/ 837488 h 1486968"/>
              <a:gd name="connsiteX16" fmla="*/ 4512179 w 6477712"/>
              <a:gd name="connsiteY16" fmla="*/ 846034 h 1486968"/>
              <a:gd name="connsiteX17" fmla="*/ 4794191 w 6477712"/>
              <a:gd name="connsiteY17" fmla="*/ 1256232 h 1486968"/>
              <a:gd name="connsiteX18" fmla="*/ 5042019 w 6477712"/>
              <a:gd name="connsiteY18" fmla="*/ 487110 h 1486968"/>
              <a:gd name="connsiteX19" fmla="*/ 5306938 w 6477712"/>
              <a:gd name="connsiteY19" fmla="*/ 0 h 1486968"/>
              <a:gd name="connsiteX20" fmla="*/ 5623133 w 6477712"/>
              <a:gd name="connsiteY20" fmla="*/ 581114 h 1486968"/>
              <a:gd name="connsiteX21" fmla="*/ 5913690 w 6477712"/>
              <a:gd name="connsiteY21" fmla="*/ 999858 h 1486968"/>
              <a:gd name="connsiteX22" fmla="*/ 6170063 w 6477712"/>
              <a:gd name="connsiteY22" fmla="*/ 358923 h 1486968"/>
              <a:gd name="connsiteX23" fmla="*/ 6452075 w 6477712"/>
              <a:gd name="connsiteY23" fmla="*/ 17092 h 1486968"/>
              <a:gd name="connsiteX24" fmla="*/ 6477712 w 6477712"/>
              <a:gd name="connsiteY24" fmla="*/ 34183 h 14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77712" h="1486968">
                <a:moveTo>
                  <a:pt x="0" y="658026"/>
                </a:moveTo>
                <a:lnTo>
                  <a:pt x="316194" y="863125"/>
                </a:lnTo>
                <a:lnTo>
                  <a:pt x="581114" y="333286"/>
                </a:lnTo>
                <a:lnTo>
                  <a:pt x="863125" y="1119499"/>
                </a:lnTo>
                <a:lnTo>
                  <a:pt x="1145136" y="1119499"/>
                </a:lnTo>
                <a:lnTo>
                  <a:pt x="1435693" y="1486968"/>
                </a:lnTo>
                <a:lnTo>
                  <a:pt x="1683521" y="846034"/>
                </a:lnTo>
                <a:lnTo>
                  <a:pt x="1991170" y="461473"/>
                </a:lnTo>
                <a:lnTo>
                  <a:pt x="2273181" y="837488"/>
                </a:lnTo>
                <a:lnTo>
                  <a:pt x="2572284" y="1333144"/>
                </a:lnTo>
                <a:lnTo>
                  <a:pt x="2837204" y="820396"/>
                </a:lnTo>
                <a:lnTo>
                  <a:pt x="3127761" y="658026"/>
                </a:lnTo>
                <a:lnTo>
                  <a:pt x="3332860" y="418744"/>
                </a:lnTo>
                <a:lnTo>
                  <a:pt x="3640508" y="615297"/>
                </a:lnTo>
                <a:lnTo>
                  <a:pt x="3913974" y="25637"/>
                </a:lnTo>
                <a:lnTo>
                  <a:pt x="4213077" y="837488"/>
                </a:lnTo>
                <a:lnTo>
                  <a:pt x="4512179" y="846034"/>
                </a:lnTo>
                <a:lnTo>
                  <a:pt x="4794191" y="1256232"/>
                </a:lnTo>
                <a:lnTo>
                  <a:pt x="5042019" y="487110"/>
                </a:lnTo>
                <a:lnTo>
                  <a:pt x="5306938" y="0"/>
                </a:lnTo>
                <a:lnTo>
                  <a:pt x="5623133" y="581114"/>
                </a:lnTo>
                <a:lnTo>
                  <a:pt x="5913690" y="999858"/>
                </a:lnTo>
                <a:lnTo>
                  <a:pt x="6170063" y="358923"/>
                </a:lnTo>
                <a:lnTo>
                  <a:pt x="6452075" y="17092"/>
                </a:lnTo>
                <a:lnTo>
                  <a:pt x="6477712" y="34183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フリーフォーム: 図形 62">
            <a:extLst>
              <a:ext uri="{FF2B5EF4-FFF2-40B4-BE49-F238E27FC236}">
                <a16:creationId xmlns:a16="http://schemas.microsoft.com/office/drawing/2014/main" id="{E08FFBEA-4B36-4B18-8474-39DD8A1C0542}"/>
              </a:ext>
            </a:extLst>
          </p:cNvPr>
          <p:cNvSpPr/>
          <p:nvPr/>
        </p:nvSpPr>
        <p:spPr>
          <a:xfrm>
            <a:off x="3879791" y="4785643"/>
            <a:ext cx="2879932" cy="376015"/>
          </a:xfrm>
          <a:custGeom>
            <a:avLst/>
            <a:gdLst>
              <a:gd name="connsiteX0" fmla="*/ 0 w 2879932"/>
              <a:gd name="connsiteY0" fmla="*/ 367470 h 376015"/>
              <a:gd name="connsiteX1" fmla="*/ 1743342 w 2879932"/>
              <a:gd name="connsiteY1" fmla="*/ 376015 h 376015"/>
              <a:gd name="connsiteX2" fmla="*/ 2879932 w 2879932"/>
              <a:gd name="connsiteY2" fmla="*/ 0 h 37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9932" h="376015">
                <a:moveTo>
                  <a:pt x="0" y="367470"/>
                </a:moveTo>
                <a:lnTo>
                  <a:pt x="1743342" y="376015"/>
                </a:lnTo>
                <a:lnTo>
                  <a:pt x="2879932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88">
            <a:extLst>
              <a:ext uri="{FF2B5EF4-FFF2-40B4-BE49-F238E27FC236}">
                <a16:creationId xmlns:a16="http://schemas.microsoft.com/office/drawing/2014/main" id="{DE0EB9CB-93A6-45AA-AF37-4CB2EE83586D}"/>
              </a:ext>
            </a:extLst>
          </p:cNvPr>
          <p:cNvSpPr txBox="1"/>
          <p:nvPr/>
        </p:nvSpPr>
        <p:spPr>
          <a:xfrm>
            <a:off x="5515919" y="5093241"/>
            <a:ext cx="221457" cy="137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endParaRPr lang="en-US" sz="900" dirty="0"/>
          </a:p>
        </p:txBody>
      </p:sp>
      <p:sp>
        <p:nvSpPr>
          <p:cNvPr id="131" name="Rectangle 117">
            <a:extLst>
              <a:ext uri="{FF2B5EF4-FFF2-40B4-BE49-F238E27FC236}">
                <a16:creationId xmlns:a16="http://schemas.microsoft.com/office/drawing/2014/main" id="{0C69868E-7D78-4956-A31F-01F08410E92B}"/>
              </a:ext>
            </a:extLst>
          </p:cNvPr>
          <p:cNvSpPr/>
          <p:nvPr/>
        </p:nvSpPr>
        <p:spPr>
          <a:xfrm>
            <a:off x="7124328" y="4343706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TextBox 88">
            <a:extLst>
              <a:ext uri="{FF2B5EF4-FFF2-40B4-BE49-F238E27FC236}">
                <a16:creationId xmlns:a16="http://schemas.microsoft.com/office/drawing/2014/main" id="{65EB8059-BFDE-4708-AD01-B12DA0F32559}"/>
              </a:ext>
            </a:extLst>
          </p:cNvPr>
          <p:cNvSpPr txBox="1"/>
          <p:nvPr/>
        </p:nvSpPr>
        <p:spPr>
          <a:xfrm>
            <a:off x="7217629" y="5712961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en-US" altLang="ja-JP" sz="900" dirty="0"/>
          </a:p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Outliner</a:t>
            </a:r>
            <a:endParaRPr lang="en-US" sz="900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3640C2A-B3DF-4A58-A289-1BA6439C035A}"/>
              </a:ext>
            </a:extLst>
          </p:cNvPr>
          <p:cNvCxnSpPr/>
          <p:nvPr/>
        </p:nvCxnSpPr>
        <p:spPr>
          <a:xfrm>
            <a:off x="7124328" y="5017869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689EF212-EE3E-4B41-A089-D4CB5B5C4872}"/>
              </a:ext>
            </a:extLst>
          </p:cNvPr>
          <p:cNvCxnSpPr/>
          <p:nvPr/>
        </p:nvCxnSpPr>
        <p:spPr>
          <a:xfrm>
            <a:off x="7131588" y="5692786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879DE112-8D38-4834-9F25-D1D4E95457B1}"/>
              </a:ext>
            </a:extLst>
          </p:cNvPr>
          <p:cNvSpPr/>
          <p:nvPr/>
        </p:nvSpPr>
        <p:spPr>
          <a:xfrm>
            <a:off x="7126514" y="4383314"/>
            <a:ext cx="2757715" cy="1494972"/>
          </a:xfrm>
          <a:custGeom>
            <a:avLst/>
            <a:gdLst>
              <a:gd name="connsiteX0" fmla="*/ 0 w 2757715"/>
              <a:gd name="connsiteY0" fmla="*/ 1059543 h 1494972"/>
              <a:gd name="connsiteX1" fmla="*/ 116115 w 2757715"/>
              <a:gd name="connsiteY1" fmla="*/ 856343 h 1494972"/>
              <a:gd name="connsiteX2" fmla="*/ 232229 w 2757715"/>
              <a:gd name="connsiteY2" fmla="*/ 1146629 h 1494972"/>
              <a:gd name="connsiteX3" fmla="*/ 348343 w 2757715"/>
              <a:gd name="connsiteY3" fmla="*/ 943429 h 1494972"/>
              <a:gd name="connsiteX4" fmla="*/ 522515 w 2757715"/>
              <a:gd name="connsiteY4" fmla="*/ 943429 h 1494972"/>
              <a:gd name="connsiteX5" fmla="*/ 624115 w 2757715"/>
              <a:gd name="connsiteY5" fmla="*/ 696686 h 1494972"/>
              <a:gd name="connsiteX6" fmla="*/ 798286 w 2757715"/>
              <a:gd name="connsiteY6" fmla="*/ 1233715 h 1494972"/>
              <a:gd name="connsiteX7" fmla="*/ 885372 w 2757715"/>
              <a:gd name="connsiteY7" fmla="*/ 914400 h 1494972"/>
              <a:gd name="connsiteX8" fmla="*/ 1088572 w 2757715"/>
              <a:gd name="connsiteY8" fmla="*/ 638629 h 1494972"/>
              <a:gd name="connsiteX9" fmla="*/ 1262743 w 2757715"/>
              <a:gd name="connsiteY9" fmla="*/ 986972 h 1494972"/>
              <a:gd name="connsiteX10" fmla="*/ 1262743 w 2757715"/>
              <a:gd name="connsiteY10" fmla="*/ 1175657 h 1494972"/>
              <a:gd name="connsiteX11" fmla="*/ 1407886 w 2757715"/>
              <a:gd name="connsiteY11" fmla="*/ 870857 h 1494972"/>
              <a:gd name="connsiteX12" fmla="*/ 1509486 w 2757715"/>
              <a:gd name="connsiteY12" fmla="*/ 1088572 h 1494972"/>
              <a:gd name="connsiteX13" fmla="*/ 1611086 w 2757715"/>
              <a:gd name="connsiteY13" fmla="*/ 885372 h 1494972"/>
              <a:gd name="connsiteX14" fmla="*/ 1814286 w 2757715"/>
              <a:gd name="connsiteY14" fmla="*/ 1494972 h 1494972"/>
              <a:gd name="connsiteX15" fmla="*/ 2032000 w 2757715"/>
              <a:gd name="connsiteY15" fmla="*/ 0 h 1494972"/>
              <a:gd name="connsiteX16" fmla="*/ 2264229 w 2757715"/>
              <a:gd name="connsiteY16" fmla="*/ 1175657 h 1494972"/>
              <a:gd name="connsiteX17" fmla="*/ 2394857 w 2757715"/>
              <a:gd name="connsiteY17" fmla="*/ 827315 h 1494972"/>
              <a:gd name="connsiteX18" fmla="*/ 2467429 w 2757715"/>
              <a:gd name="connsiteY18" fmla="*/ 1088572 h 1494972"/>
              <a:gd name="connsiteX19" fmla="*/ 2598057 w 2757715"/>
              <a:gd name="connsiteY19" fmla="*/ 682172 h 1494972"/>
              <a:gd name="connsiteX20" fmla="*/ 2757715 w 2757715"/>
              <a:gd name="connsiteY20" fmla="*/ 1146629 h 149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57715" h="1494972">
                <a:moveTo>
                  <a:pt x="0" y="1059543"/>
                </a:moveTo>
                <a:lnTo>
                  <a:pt x="116115" y="856343"/>
                </a:lnTo>
                <a:lnTo>
                  <a:pt x="232229" y="1146629"/>
                </a:lnTo>
                <a:lnTo>
                  <a:pt x="348343" y="943429"/>
                </a:lnTo>
                <a:lnTo>
                  <a:pt x="522515" y="943429"/>
                </a:lnTo>
                <a:lnTo>
                  <a:pt x="624115" y="696686"/>
                </a:lnTo>
                <a:lnTo>
                  <a:pt x="798286" y="1233715"/>
                </a:lnTo>
                <a:lnTo>
                  <a:pt x="885372" y="914400"/>
                </a:lnTo>
                <a:lnTo>
                  <a:pt x="1088572" y="638629"/>
                </a:lnTo>
                <a:lnTo>
                  <a:pt x="1262743" y="986972"/>
                </a:lnTo>
                <a:lnTo>
                  <a:pt x="1262743" y="1175657"/>
                </a:lnTo>
                <a:lnTo>
                  <a:pt x="1407886" y="870857"/>
                </a:lnTo>
                <a:lnTo>
                  <a:pt x="1509486" y="1088572"/>
                </a:lnTo>
                <a:lnTo>
                  <a:pt x="1611086" y="885372"/>
                </a:lnTo>
                <a:lnTo>
                  <a:pt x="1814286" y="1494972"/>
                </a:lnTo>
                <a:lnTo>
                  <a:pt x="2032000" y="0"/>
                </a:lnTo>
                <a:lnTo>
                  <a:pt x="2264229" y="1175657"/>
                </a:lnTo>
                <a:lnTo>
                  <a:pt x="2394857" y="827315"/>
                </a:lnTo>
                <a:lnTo>
                  <a:pt x="2467429" y="1088572"/>
                </a:lnTo>
                <a:lnTo>
                  <a:pt x="2598057" y="682172"/>
                </a:lnTo>
                <a:lnTo>
                  <a:pt x="2757715" y="1146629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42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38774-35F0-4943-9348-36B7907B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60"/>
            <a:ext cx="1292464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E4A47-5751-4B0F-8E20-04B8702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91"/>
            <a:ext cx="1658256" cy="74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8FC02-6840-4401-93F2-828B9521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9473"/>
            <a:ext cx="1822862" cy="7376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412451-D2B3-4E34-83F9-72894ECA4C55}"/>
              </a:ext>
            </a:extLst>
          </p:cNvPr>
          <p:cNvSpPr txBox="1"/>
          <p:nvPr/>
        </p:nvSpPr>
        <p:spPr>
          <a:xfrm>
            <a:off x="5916175" y="3019323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5D488B2-5675-43C8-8069-3E7F9627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18" y="2953478"/>
            <a:ext cx="811855" cy="90234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9961D2B-F427-4443-A69A-AC27157B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634" y="4149440"/>
            <a:ext cx="942541" cy="82031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9E522F26-C654-4042-AD54-0050F796A073}"/>
              </a:ext>
            </a:extLst>
          </p:cNvPr>
          <p:cNvSpPr txBox="1"/>
          <p:nvPr/>
        </p:nvSpPr>
        <p:spPr>
          <a:xfrm>
            <a:off x="5993134" y="417305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NEURAL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NETWORK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AF822CE-06CB-4F3E-A529-D27D2CEFA44C}"/>
              </a:ext>
            </a:extLst>
          </p:cNvPr>
          <p:cNvSpPr txBox="1"/>
          <p:nvPr/>
        </p:nvSpPr>
        <p:spPr>
          <a:xfrm>
            <a:off x="3055948" y="2945012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WEB</a:t>
            </a:r>
          </a:p>
          <a:p>
            <a:r>
              <a:rPr lang="en-US" sz="2400" dirty="0">
                <a:solidFill>
                  <a:srgbClr val="0790DC"/>
                </a:solidFill>
              </a:rPr>
              <a:t>SCRAPING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B221036-1144-4497-A45F-F49DC2C1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881" y="2945012"/>
            <a:ext cx="966986" cy="9072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D3270B6-92EC-4613-9B64-F76C3C9D66FD}"/>
              </a:ext>
            </a:extLst>
          </p:cNvPr>
          <p:cNvSpPr txBox="1"/>
          <p:nvPr/>
        </p:nvSpPr>
        <p:spPr>
          <a:xfrm>
            <a:off x="3120760" y="772590"/>
            <a:ext cx="222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PREPARATION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B143E91F-A455-4925-9711-49792CAF1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752" y="1885518"/>
            <a:ext cx="889422" cy="824782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701652EB-3351-483D-A287-F9B925468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752" y="737997"/>
            <a:ext cx="917360" cy="82478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D30D9B8F-DEE4-4C54-896B-E00185FBAE63}"/>
              </a:ext>
            </a:extLst>
          </p:cNvPr>
          <p:cNvSpPr txBox="1"/>
          <p:nvPr/>
        </p:nvSpPr>
        <p:spPr>
          <a:xfrm>
            <a:off x="3170159" y="2007844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CLEASING</a:t>
            </a:r>
          </a:p>
        </p:txBody>
      </p:sp>
      <p:sp>
        <p:nvSpPr>
          <p:cNvPr id="16" name="TextBox 189">
            <a:extLst>
              <a:ext uri="{FF2B5EF4-FFF2-40B4-BE49-F238E27FC236}">
                <a16:creationId xmlns:a16="http://schemas.microsoft.com/office/drawing/2014/main" id="{549442CE-ADB2-4B0F-A669-E8673E294FAF}"/>
              </a:ext>
            </a:extLst>
          </p:cNvPr>
          <p:cNvSpPr txBox="1"/>
          <p:nvPr/>
        </p:nvSpPr>
        <p:spPr>
          <a:xfrm>
            <a:off x="6096000" y="5494131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DEEP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BFB92F2-489C-4A3D-B3F6-68D73EC73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10" y="5419434"/>
            <a:ext cx="980502" cy="828903"/>
          </a:xfrm>
          <a:prstGeom prst="rect">
            <a:avLst/>
          </a:prstGeom>
        </p:spPr>
      </p:pic>
      <p:sp>
        <p:nvSpPr>
          <p:cNvPr id="72" name="TextBox 91">
            <a:extLst>
              <a:ext uri="{FF2B5EF4-FFF2-40B4-BE49-F238E27FC236}">
                <a16:creationId xmlns:a16="http://schemas.microsoft.com/office/drawing/2014/main" id="{661D80AE-BBED-44EF-8EEF-93B9905A0FF7}"/>
              </a:ext>
            </a:extLst>
          </p:cNvPr>
          <p:cNvSpPr txBox="1"/>
          <p:nvPr/>
        </p:nvSpPr>
        <p:spPr>
          <a:xfrm>
            <a:off x="5913757" y="302482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sp>
        <p:nvSpPr>
          <p:cNvPr id="74" name="TextBox 91">
            <a:extLst>
              <a:ext uri="{FF2B5EF4-FFF2-40B4-BE49-F238E27FC236}">
                <a16:creationId xmlns:a16="http://schemas.microsoft.com/office/drawing/2014/main" id="{7AAA1CC1-D2E0-4A15-9C04-4AE3409DD6B8}"/>
              </a:ext>
            </a:extLst>
          </p:cNvPr>
          <p:cNvSpPr txBox="1"/>
          <p:nvPr/>
        </p:nvSpPr>
        <p:spPr>
          <a:xfrm>
            <a:off x="5925312" y="1865587"/>
            <a:ext cx="219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ARTIFICIAL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INTTELIGENCE</a:t>
            </a:r>
          </a:p>
        </p:txBody>
      </p:sp>
    </p:spTree>
    <p:extLst>
      <p:ext uri="{BB962C8B-B14F-4D97-AF65-F5344CB8AC3E}">
        <p14:creationId xmlns:p14="http://schemas.microsoft.com/office/powerpoint/2010/main" val="318858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4BFF7878-F6DF-40C5-9BDD-0A0219B62E41}"/>
              </a:ext>
            </a:extLst>
          </p:cNvPr>
          <p:cNvSpPr/>
          <p:nvPr/>
        </p:nvSpPr>
        <p:spPr>
          <a:xfrm>
            <a:off x="7352254" y="5063534"/>
            <a:ext cx="2134567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695302" y="5866229"/>
            <a:ext cx="359615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8838267" y="57151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24" y="4897095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6641" y="4829537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191" y="4848771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6010220" y="5379718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1115885" y="5281729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808649" y="537821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754" y="5259250"/>
            <a:ext cx="443956" cy="4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3609683" y="6274016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058" y="4880317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1884335" y="534721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335" b="25400"/>
          <a:stretch/>
        </p:blipFill>
        <p:spPr>
          <a:xfrm>
            <a:off x="7365699" y="5131741"/>
            <a:ext cx="645437" cy="45465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7431373" y="5614728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67" y="6280784"/>
            <a:ext cx="147042" cy="1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B3CE30-0C32-4BB5-BD58-2D124A7AF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9282" y="6289627"/>
            <a:ext cx="287286" cy="236146"/>
          </a:xfrm>
          <a:prstGeom prst="rect">
            <a:avLst/>
          </a:prstGeom>
        </p:spPr>
      </p:pic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44517" y="5566670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382707"/>
              </p:ext>
            </p:extLst>
          </p:nvPr>
        </p:nvGraphicFramePr>
        <p:xfrm>
          <a:off x="435970" y="719666"/>
          <a:ext cx="11214879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857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130376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010136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010277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1825322">
                  <a:extLst>
                    <a:ext uri="{9D8B030D-6E8A-4147-A177-3AD203B41FA5}">
                      <a16:colId xmlns:a16="http://schemas.microsoft.com/office/drawing/2014/main" val="2380924710"/>
                    </a:ext>
                  </a:extLst>
                </a:gridCol>
                <a:gridCol w="177191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Raw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Standard Data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AutoML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create standard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Autocorrelation, Statical test and Trend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AutoML forecasting </a:t>
                      </a:r>
                    </a:p>
                    <a:p>
                      <a:r>
                        <a:rPr lang="en-US" sz="1200" dirty="0"/>
                        <a:t>(1,000 models in 20 mins)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DevOps</a:t>
                      </a:r>
                    </a:p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 Spark Databricks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ML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Azure ML Service</a:t>
                      </a:r>
                    </a:p>
                    <a:p>
                      <a:r>
                        <a:rPr lang="en-US" altLang="ja-JP" sz="1200" dirty="0"/>
                        <a:t> - Azure Compute Instant</a:t>
                      </a:r>
                    </a:p>
                    <a:p>
                      <a:r>
                        <a:rPr lang="en-US" altLang="ja-JP" sz="1200" dirty="0"/>
                        <a:t> - Azure Compute Cluster</a:t>
                      </a:r>
                    </a:p>
                    <a:p>
                      <a:r>
                        <a:rPr lang="en-US" sz="1200" dirty="0"/>
                        <a:t> - Azure App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  <a:p>
                      <a:r>
                        <a:rPr lang="en-US" sz="1200" dirty="0"/>
                        <a:t>- Git resource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</a:t>
                      </a:r>
                      <a:r>
                        <a:rPr lang="en-US" sz="1200" dirty="0" err="1"/>
                        <a:t>Autocorr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- Stat test</a:t>
                      </a:r>
                    </a:p>
                    <a:p>
                      <a:r>
                        <a:rPr lang="en-US" sz="1200" dirty="0"/>
                        <a:t>- Trend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 Forecast</a:t>
                      </a:r>
                    </a:p>
                    <a:p>
                      <a:r>
                        <a:rPr lang="en-US" sz="1200" dirty="0"/>
                        <a:t>- Sales Forecast Metrics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1062082" y="5921104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743" y="5753667"/>
            <a:ext cx="303973" cy="37059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F3F258F-C3D9-4B2F-B046-A71E95AD89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9216" y="4880317"/>
            <a:ext cx="395581" cy="424730"/>
          </a:xfrm>
          <a:prstGeom prst="rect">
            <a:avLst/>
          </a:prstGeom>
        </p:spPr>
      </p:pic>
      <p:sp>
        <p:nvSpPr>
          <p:cNvPr id="47" name="TextBox 72">
            <a:extLst>
              <a:ext uri="{FF2B5EF4-FFF2-40B4-BE49-F238E27FC236}">
                <a16:creationId xmlns:a16="http://schemas.microsoft.com/office/drawing/2014/main" id="{D91692FC-C857-4375-82A2-46FA1266C459}"/>
              </a:ext>
            </a:extLst>
          </p:cNvPr>
          <p:cNvSpPr txBox="1"/>
          <p:nvPr/>
        </p:nvSpPr>
        <p:spPr>
          <a:xfrm>
            <a:off x="3649931" y="537829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AML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193575C-3E2B-462A-9422-DE66EDFF9E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8569" y="4940076"/>
            <a:ext cx="684410" cy="497012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05DB403-6ED7-46F1-A550-E025C7CF8A4A}"/>
              </a:ext>
            </a:extLst>
          </p:cNvPr>
          <p:cNvSpPr txBox="1"/>
          <p:nvPr/>
        </p:nvSpPr>
        <p:spPr>
          <a:xfrm>
            <a:off x="1749595" y="5904326"/>
            <a:ext cx="8324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2696762" y="589535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Statistics</a:t>
            </a:r>
            <a:endParaRPr lang="en-US" sz="105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90A6723-7EF9-4915-A663-7E947F7B2B36}"/>
              </a:ext>
            </a:extLst>
          </p:cNvPr>
          <p:cNvSpPr txBox="1"/>
          <p:nvPr/>
        </p:nvSpPr>
        <p:spPr>
          <a:xfrm>
            <a:off x="3557405" y="592928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AutoML</a:t>
            </a:r>
            <a:endParaRPr lang="en-US" sz="1050" dirty="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77EC6CE-E072-42A8-B424-E486E4E4AADE}"/>
              </a:ext>
            </a:extLst>
          </p:cNvPr>
          <p:cNvSpPr/>
          <p:nvPr/>
        </p:nvSpPr>
        <p:spPr>
          <a:xfrm>
            <a:off x="4662377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C896ED2-942C-46CD-9F31-2B4042BA7BFF}"/>
              </a:ext>
            </a:extLst>
          </p:cNvPr>
          <p:cNvSpPr txBox="1"/>
          <p:nvPr/>
        </p:nvSpPr>
        <p:spPr>
          <a:xfrm>
            <a:off x="4715868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Database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6015944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930349DD-550A-4CB6-A96E-C831DE322D9C}"/>
              </a:ext>
            </a:extLst>
          </p:cNvPr>
          <p:cNvSpPr txBox="1"/>
          <p:nvPr/>
        </p:nvSpPr>
        <p:spPr>
          <a:xfrm>
            <a:off x="6069435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Reports</a:t>
            </a:r>
            <a:endParaRPr lang="en-US" sz="105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6361E54D-4972-476F-9113-F6200C679455}"/>
              </a:ext>
            </a:extLst>
          </p:cNvPr>
          <p:cNvSpPr txBox="1"/>
          <p:nvPr/>
        </p:nvSpPr>
        <p:spPr>
          <a:xfrm>
            <a:off x="7688417" y="4797331"/>
            <a:ext cx="15598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Development Tools</a:t>
            </a:r>
            <a:endParaRPr lang="en-US" sz="1050" dirty="0"/>
          </a:p>
        </p:txBody>
      </p:sp>
      <p:pic>
        <p:nvPicPr>
          <p:cNvPr id="1034" name="Picture 10" descr="Git, 独自の, wordmark, ロゴ 無料 アイコン の Devicon">
            <a:extLst>
              <a:ext uri="{FF2B5EF4-FFF2-40B4-BE49-F238E27FC236}">
                <a16:creationId xmlns:a16="http://schemas.microsoft.com/office/drawing/2014/main" id="{930BBE43-7698-4079-8F66-FB1A6791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7" b="26024"/>
          <a:stretch/>
        </p:blipFill>
        <p:spPr bwMode="auto">
          <a:xfrm>
            <a:off x="8011136" y="5312033"/>
            <a:ext cx="677743" cy="3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81">
            <a:extLst>
              <a:ext uri="{FF2B5EF4-FFF2-40B4-BE49-F238E27FC236}">
                <a16:creationId xmlns:a16="http://schemas.microsoft.com/office/drawing/2014/main" id="{BEA30372-1E74-4A3C-9577-05582953A414}"/>
              </a:ext>
            </a:extLst>
          </p:cNvPr>
          <p:cNvSpPr txBox="1"/>
          <p:nvPr/>
        </p:nvSpPr>
        <p:spPr>
          <a:xfrm>
            <a:off x="8096691" y="564600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1BFF08-9AD7-46B8-B6BC-642B969BD011}"/>
              </a:ext>
            </a:extLst>
          </p:cNvPr>
          <p:cNvSpPr/>
          <p:nvPr/>
        </p:nvSpPr>
        <p:spPr>
          <a:xfrm>
            <a:off x="9712423" y="5056477"/>
            <a:ext cx="1915068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B94FF9B-B4C3-45DB-B0CD-6376D0586070}"/>
              </a:ext>
            </a:extLst>
          </p:cNvPr>
          <p:cNvSpPr txBox="1"/>
          <p:nvPr/>
        </p:nvSpPr>
        <p:spPr>
          <a:xfrm>
            <a:off x="10000738" y="4797331"/>
            <a:ext cx="12891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Codes</a:t>
            </a:r>
            <a:endParaRPr lang="en-US" sz="1050" dirty="0"/>
          </a:p>
        </p:txBody>
      </p:sp>
      <p:sp>
        <p:nvSpPr>
          <p:cNvPr id="69" name="TextBox 81">
            <a:extLst>
              <a:ext uri="{FF2B5EF4-FFF2-40B4-BE49-F238E27FC236}">
                <a16:creationId xmlns:a16="http://schemas.microsoft.com/office/drawing/2014/main" id="{FD77F65D-9AD6-4592-957F-7244EB2A94D5}"/>
              </a:ext>
            </a:extLst>
          </p:cNvPr>
          <p:cNvSpPr txBox="1"/>
          <p:nvPr/>
        </p:nvSpPr>
        <p:spPr>
          <a:xfrm>
            <a:off x="9805841" y="572615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</a:t>
            </a:r>
          </a:p>
        </p:txBody>
      </p:sp>
      <p:sp>
        <p:nvSpPr>
          <p:cNvPr id="70" name="TextBox 81">
            <a:extLst>
              <a:ext uri="{FF2B5EF4-FFF2-40B4-BE49-F238E27FC236}">
                <a16:creationId xmlns:a16="http://schemas.microsoft.com/office/drawing/2014/main" id="{169514EA-4C84-44B3-8B0A-E04BD77DCD7E}"/>
              </a:ext>
            </a:extLst>
          </p:cNvPr>
          <p:cNvSpPr txBox="1"/>
          <p:nvPr/>
        </p:nvSpPr>
        <p:spPr>
          <a:xfrm>
            <a:off x="10342342" y="5741490"/>
            <a:ext cx="460875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Python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C4CB0E3A-1EE3-4C20-A609-43117F365B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73936" y="5181087"/>
            <a:ext cx="530398" cy="53039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E64F0263-487B-4A1D-8D21-961CFDAEED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2374" y="5275305"/>
            <a:ext cx="369161" cy="372289"/>
          </a:xfrm>
          <a:prstGeom prst="rect">
            <a:avLst/>
          </a:prstGeom>
        </p:spPr>
      </p:pic>
      <p:pic>
        <p:nvPicPr>
          <p:cNvPr id="76" name="Picture 74">
            <a:extLst>
              <a:ext uri="{FF2B5EF4-FFF2-40B4-BE49-F238E27FC236}">
                <a16:creationId xmlns:a16="http://schemas.microsoft.com/office/drawing/2014/main" id="{34E437AC-69A6-42DF-8A79-27681CF0F3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91733" y="5314797"/>
            <a:ext cx="634205" cy="278727"/>
          </a:xfrm>
          <a:prstGeom prst="rect">
            <a:avLst/>
          </a:prstGeom>
        </p:spPr>
      </p:pic>
      <p:sp>
        <p:nvSpPr>
          <p:cNvPr id="77" name="TextBox 81">
            <a:extLst>
              <a:ext uri="{FF2B5EF4-FFF2-40B4-BE49-F238E27FC236}">
                <a16:creationId xmlns:a16="http://schemas.microsoft.com/office/drawing/2014/main" id="{78BB8459-2894-4276-8653-1B94598142A5}"/>
              </a:ext>
            </a:extLst>
          </p:cNvPr>
          <p:cNvSpPr txBox="1"/>
          <p:nvPr/>
        </p:nvSpPr>
        <p:spPr>
          <a:xfrm>
            <a:off x="10892936" y="5741490"/>
            <a:ext cx="506962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0044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7155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FB6F42CF-5686-4B82-BFA5-A49D9F6094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6112" y="6293662"/>
            <a:ext cx="272177" cy="272177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0E562012-9F20-4EE0-A579-5232928F1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0563" y="4932581"/>
            <a:ext cx="684410" cy="4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36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">
            <a:extLst>
              <a:ext uri="{FF2B5EF4-FFF2-40B4-BE49-F238E27FC236}">
                <a16:creationId xmlns:a16="http://schemas.microsoft.com/office/drawing/2014/main" id="{047B509E-56A1-0E53-190E-4B5003A24FD4}"/>
              </a:ext>
            </a:extLst>
          </p:cNvPr>
          <p:cNvSpPr/>
          <p:nvPr/>
        </p:nvSpPr>
        <p:spPr>
          <a:xfrm>
            <a:off x="1467511" y="4365964"/>
            <a:ext cx="3268064" cy="3406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111">
            <a:extLst>
              <a:ext uri="{FF2B5EF4-FFF2-40B4-BE49-F238E27FC236}">
                <a16:creationId xmlns:a16="http://schemas.microsoft.com/office/drawing/2014/main" id="{4ACA419B-F3E6-1EF6-0941-D926A14F040F}"/>
              </a:ext>
            </a:extLst>
          </p:cNvPr>
          <p:cNvSpPr txBox="1"/>
          <p:nvPr/>
        </p:nvSpPr>
        <p:spPr>
          <a:xfrm>
            <a:off x="1571597" y="5855279"/>
            <a:ext cx="3010959" cy="154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Data Lake</a:t>
            </a:r>
          </a:p>
        </p:txBody>
      </p:sp>
      <p:sp>
        <p:nvSpPr>
          <p:cNvPr id="50" name="TextBox 111">
            <a:extLst>
              <a:ext uri="{FF2B5EF4-FFF2-40B4-BE49-F238E27FC236}">
                <a16:creationId xmlns:a16="http://schemas.microsoft.com/office/drawing/2014/main" id="{151B5850-9690-319A-FD1D-4F97B448E05C}"/>
              </a:ext>
            </a:extLst>
          </p:cNvPr>
          <p:cNvSpPr txBox="1"/>
          <p:nvPr/>
        </p:nvSpPr>
        <p:spPr>
          <a:xfrm>
            <a:off x="3583577" y="4666970"/>
            <a:ext cx="998979" cy="1686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Warehouse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B5E76C-B869-49C7-AAE0-C8B652D9F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0" y="378967"/>
            <a:ext cx="5716087" cy="3695776"/>
          </a:xfrm>
          <a:prstGeom prst="rect">
            <a:avLst/>
          </a:prstGeom>
        </p:spPr>
      </p:pic>
      <p:sp>
        <p:nvSpPr>
          <p:cNvPr id="43" name="Rectangle 1">
            <a:extLst>
              <a:ext uri="{FF2B5EF4-FFF2-40B4-BE49-F238E27FC236}">
                <a16:creationId xmlns:a16="http://schemas.microsoft.com/office/drawing/2014/main" id="{4B3FAFFC-C287-BF94-EF6B-FC60C0552FC5}"/>
              </a:ext>
            </a:extLst>
          </p:cNvPr>
          <p:cNvSpPr/>
          <p:nvPr/>
        </p:nvSpPr>
        <p:spPr>
          <a:xfrm>
            <a:off x="4834202" y="4319351"/>
            <a:ext cx="1124607" cy="34530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D4EB671F-D97B-65BA-C7AA-5B12250C4984}"/>
              </a:ext>
            </a:extLst>
          </p:cNvPr>
          <p:cNvSpPr/>
          <p:nvPr/>
        </p:nvSpPr>
        <p:spPr>
          <a:xfrm>
            <a:off x="221346" y="4307724"/>
            <a:ext cx="1139108" cy="34646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F3FF2F4A-F524-5C11-8F37-925C9C95177D}"/>
              </a:ext>
            </a:extLst>
          </p:cNvPr>
          <p:cNvSpPr txBox="1"/>
          <p:nvPr/>
        </p:nvSpPr>
        <p:spPr>
          <a:xfrm>
            <a:off x="4868083" y="753730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D1CA5859-196E-AB98-540E-CBB45DBA2FBF}"/>
              </a:ext>
            </a:extLst>
          </p:cNvPr>
          <p:cNvSpPr txBox="1"/>
          <p:nvPr/>
        </p:nvSpPr>
        <p:spPr>
          <a:xfrm>
            <a:off x="1546079" y="7520004"/>
            <a:ext cx="3131891" cy="200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31FE329C-5725-DAB5-60D1-EC8C222A6981}"/>
              </a:ext>
            </a:extLst>
          </p:cNvPr>
          <p:cNvSpPr txBox="1"/>
          <p:nvPr/>
        </p:nvSpPr>
        <p:spPr>
          <a:xfrm>
            <a:off x="272567" y="7491847"/>
            <a:ext cx="1030454" cy="22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53" name="TextBox 13">
            <a:extLst>
              <a:ext uri="{FF2B5EF4-FFF2-40B4-BE49-F238E27FC236}">
                <a16:creationId xmlns:a16="http://schemas.microsoft.com/office/drawing/2014/main" id="{4B1621E0-5F3E-11DD-7DDA-657FD8E5DA6B}"/>
              </a:ext>
            </a:extLst>
          </p:cNvPr>
          <p:cNvSpPr txBox="1"/>
          <p:nvPr/>
        </p:nvSpPr>
        <p:spPr>
          <a:xfrm>
            <a:off x="490202" y="52412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55" name="TextBox 15">
            <a:extLst>
              <a:ext uri="{FF2B5EF4-FFF2-40B4-BE49-F238E27FC236}">
                <a16:creationId xmlns:a16="http://schemas.microsoft.com/office/drawing/2014/main" id="{41EA6FD6-638D-A591-1830-14C45791E408}"/>
              </a:ext>
            </a:extLst>
          </p:cNvPr>
          <p:cNvSpPr txBox="1"/>
          <p:nvPr/>
        </p:nvSpPr>
        <p:spPr>
          <a:xfrm>
            <a:off x="217856" y="4325436"/>
            <a:ext cx="1139108" cy="1765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57" name="TextBox 17">
            <a:extLst>
              <a:ext uri="{FF2B5EF4-FFF2-40B4-BE49-F238E27FC236}">
                <a16:creationId xmlns:a16="http://schemas.microsoft.com/office/drawing/2014/main" id="{C29CA03E-0828-1FBC-CD31-B440E8596487}"/>
              </a:ext>
            </a:extLst>
          </p:cNvPr>
          <p:cNvSpPr txBox="1"/>
          <p:nvPr/>
        </p:nvSpPr>
        <p:spPr>
          <a:xfrm>
            <a:off x="1454213" y="4325436"/>
            <a:ext cx="3281362" cy="1991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58" name="TextBox 19">
            <a:extLst>
              <a:ext uri="{FF2B5EF4-FFF2-40B4-BE49-F238E27FC236}">
                <a16:creationId xmlns:a16="http://schemas.microsoft.com/office/drawing/2014/main" id="{1885CDFB-31CA-EDDF-FA2B-497E4540FA1C}"/>
              </a:ext>
            </a:extLst>
          </p:cNvPr>
          <p:cNvSpPr txBox="1"/>
          <p:nvPr/>
        </p:nvSpPr>
        <p:spPr>
          <a:xfrm>
            <a:off x="4832824" y="431935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9" name="TextBox 27">
            <a:extLst>
              <a:ext uri="{FF2B5EF4-FFF2-40B4-BE49-F238E27FC236}">
                <a16:creationId xmlns:a16="http://schemas.microsoft.com/office/drawing/2014/main" id="{8FB36F11-C06E-F94E-525E-AFB6F24E8C3B}"/>
              </a:ext>
            </a:extLst>
          </p:cNvPr>
          <p:cNvSpPr txBox="1"/>
          <p:nvPr/>
        </p:nvSpPr>
        <p:spPr>
          <a:xfrm>
            <a:off x="208640" y="409407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60" name="Picture 29">
            <a:extLst>
              <a:ext uri="{FF2B5EF4-FFF2-40B4-BE49-F238E27FC236}">
                <a16:creationId xmlns:a16="http://schemas.microsoft.com/office/drawing/2014/main" id="{37F3BF22-AC21-92C9-679C-B7FA13D8E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085" y="4950186"/>
            <a:ext cx="350434" cy="333340"/>
          </a:xfrm>
          <a:prstGeom prst="rect">
            <a:avLst/>
          </a:prstGeom>
        </p:spPr>
      </p:pic>
      <p:pic>
        <p:nvPicPr>
          <p:cNvPr id="61" name="Graphic 31">
            <a:extLst>
              <a:ext uri="{FF2B5EF4-FFF2-40B4-BE49-F238E27FC236}">
                <a16:creationId xmlns:a16="http://schemas.microsoft.com/office/drawing/2014/main" id="{C5DDEB3D-AF34-FDE7-EBE4-97870CB6F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2356" y="4937949"/>
            <a:ext cx="357814" cy="357814"/>
          </a:xfrm>
          <a:prstGeom prst="rect">
            <a:avLst/>
          </a:prstGeom>
        </p:spPr>
      </p:pic>
      <p:pic>
        <p:nvPicPr>
          <p:cNvPr id="62" name="Picture 33">
            <a:extLst>
              <a:ext uri="{FF2B5EF4-FFF2-40B4-BE49-F238E27FC236}">
                <a16:creationId xmlns:a16="http://schemas.microsoft.com/office/drawing/2014/main" id="{97886C34-A438-2DA1-7B98-C27133AD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72" y="7030446"/>
            <a:ext cx="350434" cy="333340"/>
          </a:xfrm>
          <a:prstGeom prst="rect">
            <a:avLst/>
          </a:prstGeom>
        </p:spPr>
      </p:pic>
      <p:pic>
        <p:nvPicPr>
          <p:cNvPr id="63" name="Graphic 41">
            <a:extLst>
              <a:ext uri="{FF2B5EF4-FFF2-40B4-BE49-F238E27FC236}">
                <a16:creationId xmlns:a16="http://schemas.microsoft.com/office/drawing/2014/main" id="{58782984-795F-7863-238A-905E15F79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2810" y="4891422"/>
            <a:ext cx="357814" cy="357814"/>
          </a:xfrm>
          <a:prstGeom prst="rect">
            <a:avLst/>
          </a:prstGeom>
        </p:spPr>
      </p:pic>
      <p:sp>
        <p:nvSpPr>
          <p:cNvPr id="65" name="TextBox 43">
            <a:extLst>
              <a:ext uri="{FF2B5EF4-FFF2-40B4-BE49-F238E27FC236}">
                <a16:creationId xmlns:a16="http://schemas.microsoft.com/office/drawing/2014/main" id="{A4B6C806-EFB0-D08E-C43C-14756E282A85}"/>
              </a:ext>
            </a:extLst>
          </p:cNvPr>
          <p:cNvSpPr txBox="1"/>
          <p:nvPr/>
        </p:nvSpPr>
        <p:spPr>
          <a:xfrm>
            <a:off x="4982584" y="534408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6" name="TextBox 49">
            <a:extLst>
              <a:ext uri="{FF2B5EF4-FFF2-40B4-BE49-F238E27FC236}">
                <a16:creationId xmlns:a16="http://schemas.microsoft.com/office/drawing/2014/main" id="{9FA5FAEE-8B13-AA0A-0726-17EEC9B3DEA2}"/>
              </a:ext>
            </a:extLst>
          </p:cNvPr>
          <p:cNvSpPr txBox="1"/>
          <p:nvPr/>
        </p:nvSpPr>
        <p:spPr>
          <a:xfrm>
            <a:off x="2521608" y="530979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67" name="TextBox 51">
            <a:extLst>
              <a:ext uri="{FF2B5EF4-FFF2-40B4-BE49-F238E27FC236}">
                <a16:creationId xmlns:a16="http://schemas.microsoft.com/office/drawing/2014/main" id="{B3BC8AC2-63B7-D509-2F7A-5FE062B23ABA}"/>
              </a:ext>
            </a:extLst>
          </p:cNvPr>
          <p:cNvSpPr txBox="1"/>
          <p:nvPr/>
        </p:nvSpPr>
        <p:spPr>
          <a:xfrm>
            <a:off x="3659812" y="532198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68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DD01DB1-F17A-4391-A1BF-A993C8E0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4" y="48414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55">
            <a:extLst>
              <a:ext uri="{FF2B5EF4-FFF2-40B4-BE49-F238E27FC236}">
                <a16:creationId xmlns:a16="http://schemas.microsoft.com/office/drawing/2014/main" id="{D2082A10-74B3-EDA6-7D9C-25A7649BA6BC}"/>
              </a:ext>
            </a:extLst>
          </p:cNvPr>
          <p:cNvSpPr txBox="1"/>
          <p:nvPr/>
        </p:nvSpPr>
        <p:spPr>
          <a:xfrm>
            <a:off x="464404" y="742434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0" name="Picture 71">
            <a:extLst>
              <a:ext uri="{FF2B5EF4-FFF2-40B4-BE49-F238E27FC236}">
                <a16:creationId xmlns:a16="http://schemas.microsoft.com/office/drawing/2014/main" id="{7C24D121-2187-880C-AA31-1EDF94DC4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4990" y="6014662"/>
            <a:ext cx="369731" cy="361973"/>
          </a:xfrm>
          <a:prstGeom prst="rect">
            <a:avLst/>
          </a:prstGeom>
        </p:spPr>
      </p:pic>
      <p:sp>
        <p:nvSpPr>
          <p:cNvPr id="71" name="TextBox 72">
            <a:extLst>
              <a:ext uri="{FF2B5EF4-FFF2-40B4-BE49-F238E27FC236}">
                <a16:creationId xmlns:a16="http://schemas.microsoft.com/office/drawing/2014/main" id="{FA263732-EC1B-652C-CCD5-7F07E9610149}"/>
              </a:ext>
            </a:extLst>
          </p:cNvPr>
          <p:cNvSpPr txBox="1"/>
          <p:nvPr/>
        </p:nvSpPr>
        <p:spPr>
          <a:xfrm>
            <a:off x="3583577" y="6383025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4" name="Picture 74">
            <a:extLst>
              <a:ext uri="{FF2B5EF4-FFF2-40B4-BE49-F238E27FC236}">
                <a16:creationId xmlns:a16="http://schemas.microsoft.com/office/drawing/2014/main" id="{202F9DC7-B2D4-CA3F-55A8-537FFD3D13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376" y="5458541"/>
            <a:ext cx="697626" cy="306600"/>
          </a:xfrm>
          <a:prstGeom prst="rect">
            <a:avLst/>
          </a:prstGeom>
        </p:spPr>
      </p:pic>
      <p:pic>
        <p:nvPicPr>
          <p:cNvPr id="76" name="Picture 79">
            <a:extLst>
              <a:ext uri="{FF2B5EF4-FFF2-40B4-BE49-F238E27FC236}">
                <a16:creationId xmlns:a16="http://schemas.microsoft.com/office/drawing/2014/main" id="{DCAB187C-12F3-C0DB-31AF-211E39C2E37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335" b="25400"/>
          <a:stretch/>
        </p:blipFill>
        <p:spPr>
          <a:xfrm>
            <a:off x="425471" y="6096957"/>
            <a:ext cx="645437" cy="454655"/>
          </a:xfrm>
          <a:prstGeom prst="rect">
            <a:avLst/>
          </a:prstGeom>
        </p:spPr>
      </p:pic>
      <p:sp>
        <p:nvSpPr>
          <p:cNvPr id="77" name="TextBox 80">
            <a:extLst>
              <a:ext uri="{FF2B5EF4-FFF2-40B4-BE49-F238E27FC236}">
                <a16:creationId xmlns:a16="http://schemas.microsoft.com/office/drawing/2014/main" id="{853C8D87-1197-863B-85C4-2D00BD56123C}"/>
              </a:ext>
            </a:extLst>
          </p:cNvPr>
          <p:cNvSpPr txBox="1"/>
          <p:nvPr/>
        </p:nvSpPr>
        <p:spPr>
          <a:xfrm>
            <a:off x="490202" y="578761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78" name="TextBox 81">
            <a:extLst>
              <a:ext uri="{FF2B5EF4-FFF2-40B4-BE49-F238E27FC236}">
                <a16:creationId xmlns:a16="http://schemas.microsoft.com/office/drawing/2014/main" id="{88D1428D-36AC-4BE2-70AE-76E53E44E615}"/>
              </a:ext>
            </a:extLst>
          </p:cNvPr>
          <p:cNvSpPr txBox="1"/>
          <p:nvPr/>
        </p:nvSpPr>
        <p:spPr>
          <a:xfrm>
            <a:off x="490202" y="657994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sp>
        <p:nvSpPr>
          <p:cNvPr id="84" name="TextBox 38">
            <a:extLst>
              <a:ext uri="{FF2B5EF4-FFF2-40B4-BE49-F238E27FC236}">
                <a16:creationId xmlns:a16="http://schemas.microsoft.com/office/drawing/2014/main" id="{62267C17-3F62-7D19-FDEA-3EFAB6260BBE}"/>
              </a:ext>
            </a:extLst>
          </p:cNvPr>
          <p:cNvSpPr txBox="1"/>
          <p:nvPr/>
        </p:nvSpPr>
        <p:spPr>
          <a:xfrm>
            <a:off x="1531523" y="6236231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graphicFrame>
        <p:nvGraphicFramePr>
          <p:cNvPr id="85" name="表 2048">
            <a:extLst>
              <a:ext uri="{FF2B5EF4-FFF2-40B4-BE49-F238E27FC236}">
                <a16:creationId xmlns:a16="http://schemas.microsoft.com/office/drawing/2014/main" id="{40C99FCC-809A-952C-534C-46F7AB17A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350392"/>
              </p:ext>
            </p:extLst>
          </p:nvPr>
        </p:nvGraphicFramePr>
        <p:xfrm>
          <a:off x="1753945" y="6882052"/>
          <a:ext cx="2199018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3006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733006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FA69F5B1-6E03-0EA7-C062-702C483F8B4F}"/>
              </a:ext>
            </a:extLst>
          </p:cNvPr>
          <p:cNvCxnSpPr>
            <a:cxnSpLocks/>
          </p:cNvCxnSpPr>
          <p:nvPr/>
        </p:nvCxnSpPr>
        <p:spPr>
          <a:xfrm flipV="1">
            <a:off x="2197633" y="5709692"/>
            <a:ext cx="375177" cy="9162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6E0F77D1-54C0-24E0-62FB-8CD38B2E79C5}"/>
              </a:ext>
            </a:extLst>
          </p:cNvPr>
          <p:cNvCxnSpPr>
            <a:cxnSpLocks/>
          </p:cNvCxnSpPr>
          <p:nvPr/>
        </p:nvCxnSpPr>
        <p:spPr>
          <a:xfrm flipH="1" flipV="1">
            <a:off x="2763147" y="5709692"/>
            <a:ext cx="8312" cy="932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2" descr="Importing Data into Azure Data Lake Storage Gen2">
            <a:extLst>
              <a:ext uri="{FF2B5EF4-FFF2-40B4-BE49-F238E27FC236}">
                <a16:creationId xmlns:a16="http://schemas.microsoft.com/office/drawing/2014/main" id="{D711CA7B-5746-9240-B1E4-3CFBC3D3C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1622905" y="6590594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AE1A7283-FC91-4291-1270-499559E4CAC9}"/>
              </a:ext>
            </a:extLst>
          </p:cNvPr>
          <p:cNvCxnSpPr>
            <a:cxnSpLocks/>
          </p:cNvCxnSpPr>
          <p:nvPr/>
        </p:nvCxnSpPr>
        <p:spPr>
          <a:xfrm flipH="1" flipV="1">
            <a:off x="3038381" y="5722133"/>
            <a:ext cx="439938" cy="868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矢印: 右 89">
            <a:extLst>
              <a:ext uri="{FF2B5EF4-FFF2-40B4-BE49-F238E27FC236}">
                <a16:creationId xmlns:a16="http://schemas.microsoft.com/office/drawing/2014/main" id="{9794132A-9003-66CE-A23B-4D7319F3253B}"/>
              </a:ext>
            </a:extLst>
          </p:cNvPr>
          <p:cNvSpPr/>
          <p:nvPr/>
        </p:nvSpPr>
        <p:spPr>
          <a:xfrm>
            <a:off x="1576481" y="4931422"/>
            <a:ext cx="770060" cy="4329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91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B770C487-BFCE-FEB8-1907-77895027F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511" y="6791910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5F830608-914A-98A8-EF0C-CF349B684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390" y="6810664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B1E69903-7575-4A48-9447-098E2693A6C9}"/>
              </a:ext>
            </a:extLst>
          </p:cNvPr>
          <p:cNvCxnSpPr>
            <a:cxnSpLocks/>
          </p:cNvCxnSpPr>
          <p:nvPr/>
        </p:nvCxnSpPr>
        <p:spPr>
          <a:xfrm flipV="1">
            <a:off x="3084034" y="5117282"/>
            <a:ext cx="447716" cy="525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5845D6B3-C523-8577-C66A-127A4CB9BA64}"/>
              </a:ext>
            </a:extLst>
          </p:cNvPr>
          <p:cNvCxnSpPr>
            <a:cxnSpLocks/>
          </p:cNvCxnSpPr>
          <p:nvPr/>
        </p:nvCxnSpPr>
        <p:spPr>
          <a:xfrm flipH="1" flipV="1">
            <a:off x="3108122" y="5458402"/>
            <a:ext cx="382022" cy="2078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C854BEFE-FDA0-432C-87B7-176AB7B151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6225" y="6040616"/>
            <a:ext cx="386332" cy="280550"/>
          </a:xfrm>
          <a:prstGeom prst="rect">
            <a:avLst/>
          </a:prstGeom>
        </p:spPr>
      </p:pic>
      <p:pic>
        <p:nvPicPr>
          <p:cNvPr id="2050" name="Picture 2" descr="windowsにprophetをインストールする。 - Yado_tech">
            <a:extLst>
              <a:ext uri="{FF2B5EF4-FFF2-40B4-BE49-F238E27FC236}">
                <a16:creationId xmlns:a16="http://schemas.microsoft.com/office/drawing/2014/main" id="{F899DD1F-DF52-4E32-8A26-2D8E98BB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113" y="6431391"/>
            <a:ext cx="458555" cy="18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944BC83-6860-5DCE-AD45-BAC5AD23E1FD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季節のパターン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理解に基づいて製造、販売の計画を最適化する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購買履歴、顧客属性に合わせて商品推奨で顧客育成、利益効率を高める、</a:t>
            </a:r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消費者のニーズに合わせて新製品の機会と需要の発見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お客様情報：電子機械メーカー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Understand seasonal pattern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optimize production and sales plan.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Provide recommended product to optimize profit based on buying behavior and characteristic. 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Understand customer need and find out new opportunity.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Client: Electronic Machine Maker</a:t>
            </a: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2921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SENTIMENT</a:t>
            </a:r>
            <a:r>
              <a:rPr lang="ja-JP" altLang="en-US" sz="1600" dirty="0">
                <a:solidFill>
                  <a:schemeClr val="bg1"/>
                </a:solidFill>
              </a:rPr>
              <a:t>：</a:t>
            </a:r>
            <a:r>
              <a:rPr lang="en-US" sz="1600" dirty="0">
                <a:solidFill>
                  <a:schemeClr val="bg1"/>
                </a:solidFill>
              </a:rPr>
              <a:t>CUSTOMER JOURNEY </a:t>
            </a:r>
            <a:r>
              <a:rPr lang="ja-JP" altLang="en-US" sz="1600" dirty="0">
                <a:solidFill>
                  <a:schemeClr val="bg1"/>
                </a:solidFill>
              </a:rPr>
              <a:t>センチメン・カスタマージャーニー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85835"/>
              </p:ext>
            </p:extLst>
          </p:nvPr>
        </p:nvGraphicFramePr>
        <p:xfrm>
          <a:off x="729210" y="1035078"/>
          <a:ext cx="945852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642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782501431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Drill-through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ドリルスルー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 Trend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感情トレンド</a:t>
                      </a:r>
                      <a:endParaRPr lang="en-US" altLang="ja-JP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By Area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エリア別の分析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By Product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Detail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詳細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8F014544-4F3E-44C4-955C-4E1B573B6747}"/>
              </a:ext>
            </a:extLst>
          </p:cNvPr>
          <p:cNvSpPr/>
          <p:nvPr/>
        </p:nvSpPr>
        <p:spPr>
          <a:xfrm rot="5400000">
            <a:off x="4129573" y="-1790754"/>
            <a:ext cx="444175" cy="7244898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1557A">
                  <a:shade val="30000"/>
                  <a:satMod val="115000"/>
                </a:srgbClr>
              </a:gs>
              <a:gs pos="50000">
                <a:srgbClr val="01557A">
                  <a:shade val="67500"/>
                  <a:satMod val="115000"/>
                </a:srgbClr>
              </a:gs>
              <a:gs pos="100000">
                <a:srgbClr val="01557A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Pentagon 5">
            <a:extLst>
              <a:ext uri="{FF2B5EF4-FFF2-40B4-BE49-F238E27FC236}">
                <a16:creationId xmlns:a16="http://schemas.microsoft.com/office/drawing/2014/main" id="{B0351BFF-26FB-4667-893B-EC904F956DE7}"/>
              </a:ext>
            </a:extLst>
          </p:cNvPr>
          <p:cNvSpPr/>
          <p:nvPr/>
        </p:nvSpPr>
        <p:spPr>
          <a:xfrm>
            <a:off x="1274776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Awareness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認知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Arrow: Pentagon 5">
            <a:extLst>
              <a:ext uri="{FF2B5EF4-FFF2-40B4-BE49-F238E27FC236}">
                <a16:creationId xmlns:a16="http://schemas.microsoft.com/office/drawing/2014/main" id="{DE0EDD58-498B-44C8-9312-A0F2FF12C812}"/>
              </a:ext>
            </a:extLst>
          </p:cNvPr>
          <p:cNvSpPr/>
          <p:nvPr/>
        </p:nvSpPr>
        <p:spPr>
          <a:xfrm>
            <a:off x="3724077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Research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比較検討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Arrow: Pentagon 5">
            <a:extLst>
              <a:ext uri="{FF2B5EF4-FFF2-40B4-BE49-F238E27FC236}">
                <a16:creationId xmlns:a16="http://schemas.microsoft.com/office/drawing/2014/main" id="{21AF4FA8-4AE3-438F-BB5C-9AE09AB7FD81}"/>
              </a:ext>
            </a:extLst>
          </p:cNvPr>
          <p:cNvSpPr/>
          <p:nvPr/>
        </p:nvSpPr>
        <p:spPr>
          <a:xfrm>
            <a:off x="6090761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Purchase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購入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03DB4E4A-E1B1-42D9-B6FD-965200A17672}"/>
              </a:ext>
            </a:extLst>
          </p:cNvPr>
          <p:cNvSpPr/>
          <p:nvPr/>
        </p:nvSpPr>
        <p:spPr>
          <a:xfrm rot="5400000" flipV="1">
            <a:off x="8994407" y="908558"/>
            <a:ext cx="444175" cy="184627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7E2811">
                  <a:shade val="30000"/>
                  <a:satMod val="115000"/>
                </a:srgbClr>
              </a:gs>
              <a:gs pos="50000">
                <a:srgbClr val="7E2811">
                  <a:shade val="67500"/>
                  <a:satMod val="115000"/>
                </a:srgbClr>
              </a:gs>
              <a:gs pos="100000">
                <a:srgbClr val="7E2811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Pentagon 5">
            <a:extLst>
              <a:ext uri="{FF2B5EF4-FFF2-40B4-BE49-F238E27FC236}">
                <a16:creationId xmlns:a16="http://schemas.microsoft.com/office/drawing/2014/main" id="{D313ECB1-6762-4AAC-8B52-FF88794AE98D}"/>
              </a:ext>
            </a:extLst>
          </p:cNvPr>
          <p:cNvSpPr/>
          <p:nvPr/>
        </p:nvSpPr>
        <p:spPr>
          <a:xfrm>
            <a:off x="8571621" y="1587614"/>
            <a:ext cx="120096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Experience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顧客体験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45CE4D-1F4A-4D51-A016-A543FB33C0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0585" y="1650452"/>
            <a:ext cx="435240" cy="362486"/>
          </a:xfrm>
          <a:prstGeom prst="rect">
            <a:avLst/>
          </a:prstGeom>
        </p:spPr>
      </p:pic>
      <p:sp>
        <p:nvSpPr>
          <p:cNvPr id="32" name="Block Arc 2059">
            <a:extLst>
              <a:ext uri="{FF2B5EF4-FFF2-40B4-BE49-F238E27FC236}">
                <a16:creationId xmlns:a16="http://schemas.microsoft.com/office/drawing/2014/main" id="{AC750FC1-409F-49E3-9462-B0CFA4606CE1}"/>
              </a:ext>
            </a:extLst>
          </p:cNvPr>
          <p:cNvSpPr/>
          <p:nvPr/>
        </p:nvSpPr>
        <p:spPr>
          <a:xfrm>
            <a:off x="1215910" y="2518710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Block Arc 2060">
            <a:extLst>
              <a:ext uri="{FF2B5EF4-FFF2-40B4-BE49-F238E27FC236}">
                <a16:creationId xmlns:a16="http://schemas.microsoft.com/office/drawing/2014/main" id="{3DFB5232-0EA9-4ACA-924A-85BD96E4173F}"/>
              </a:ext>
            </a:extLst>
          </p:cNvPr>
          <p:cNvSpPr/>
          <p:nvPr/>
        </p:nvSpPr>
        <p:spPr>
          <a:xfrm>
            <a:off x="1207598" y="2521397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77DF8582-9727-4CA9-A183-ABDE6F64F6A5}"/>
              </a:ext>
            </a:extLst>
          </p:cNvPr>
          <p:cNvSpPr txBox="1"/>
          <p:nvPr/>
        </p:nvSpPr>
        <p:spPr>
          <a:xfrm>
            <a:off x="1401833" y="2845137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15%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60604B18-865D-4439-9B72-7C613169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74719"/>
              </p:ext>
            </p:extLst>
          </p:nvPr>
        </p:nvGraphicFramePr>
        <p:xfrm>
          <a:off x="797411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sp>
        <p:nvSpPr>
          <p:cNvPr id="44" name="Arrow: Pentagon 5">
            <a:extLst>
              <a:ext uri="{FF2B5EF4-FFF2-40B4-BE49-F238E27FC236}">
                <a16:creationId xmlns:a16="http://schemas.microsoft.com/office/drawing/2014/main" id="{422DD12D-7D04-4C4D-AFD5-16027CFD35C2}"/>
              </a:ext>
            </a:extLst>
          </p:cNvPr>
          <p:cNvSpPr/>
          <p:nvPr/>
        </p:nvSpPr>
        <p:spPr>
          <a:xfrm>
            <a:off x="1274776" y="216036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6" name="Arrow: Pentagon 5">
            <a:extLst>
              <a:ext uri="{FF2B5EF4-FFF2-40B4-BE49-F238E27FC236}">
                <a16:creationId xmlns:a16="http://schemas.microsoft.com/office/drawing/2014/main" id="{70F7A0FB-97FF-438F-B21D-1C8EDC299524}"/>
              </a:ext>
            </a:extLst>
          </p:cNvPr>
          <p:cNvSpPr/>
          <p:nvPr/>
        </p:nvSpPr>
        <p:spPr>
          <a:xfrm>
            <a:off x="6090761" y="212910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CC9F5FE-D2F4-4607-83BD-0EF0635DCECF}"/>
              </a:ext>
            </a:extLst>
          </p:cNvPr>
          <p:cNvSpPr txBox="1"/>
          <p:nvPr/>
        </p:nvSpPr>
        <p:spPr>
          <a:xfrm>
            <a:off x="723635" y="6067418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Sentiment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400" dirty="0">
                <a:solidFill>
                  <a:srgbClr val="2F5597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Positive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4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Neutral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400" dirty="0">
                <a:solidFill>
                  <a:srgbClr val="F55D4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Negative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9" name="Block Arc 2059">
            <a:extLst>
              <a:ext uri="{FF2B5EF4-FFF2-40B4-BE49-F238E27FC236}">
                <a16:creationId xmlns:a16="http://schemas.microsoft.com/office/drawing/2014/main" id="{3CA8BB14-B117-4FEA-973A-63CDE8C18E0D}"/>
              </a:ext>
            </a:extLst>
          </p:cNvPr>
          <p:cNvSpPr/>
          <p:nvPr/>
        </p:nvSpPr>
        <p:spPr>
          <a:xfrm>
            <a:off x="6101446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0" name="Block Arc 2060">
            <a:extLst>
              <a:ext uri="{FF2B5EF4-FFF2-40B4-BE49-F238E27FC236}">
                <a16:creationId xmlns:a16="http://schemas.microsoft.com/office/drawing/2014/main" id="{DC6634D5-B881-4FCE-8A8A-FBB05AB9A119}"/>
              </a:ext>
            </a:extLst>
          </p:cNvPr>
          <p:cNvSpPr/>
          <p:nvPr/>
        </p:nvSpPr>
        <p:spPr>
          <a:xfrm>
            <a:off x="6093134" y="2540262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1" name="TextBox 54">
            <a:extLst>
              <a:ext uri="{FF2B5EF4-FFF2-40B4-BE49-F238E27FC236}">
                <a16:creationId xmlns:a16="http://schemas.microsoft.com/office/drawing/2014/main" id="{A4D836BA-5BDA-42D9-B31E-73585312E906}"/>
              </a:ext>
            </a:extLst>
          </p:cNvPr>
          <p:cNvSpPr txBox="1"/>
          <p:nvPr/>
        </p:nvSpPr>
        <p:spPr>
          <a:xfrm>
            <a:off x="6287369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56" name="Arrow: Pentagon 5">
            <a:extLst>
              <a:ext uri="{FF2B5EF4-FFF2-40B4-BE49-F238E27FC236}">
                <a16:creationId xmlns:a16="http://schemas.microsoft.com/office/drawing/2014/main" id="{B1E18058-27C0-4129-BF50-034D05FED1D3}"/>
              </a:ext>
            </a:extLst>
          </p:cNvPr>
          <p:cNvSpPr/>
          <p:nvPr/>
        </p:nvSpPr>
        <p:spPr>
          <a:xfrm>
            <a:off x="3714844" y="216891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0" name="Arrow: Pentagon 5">
            <a:extLst>
              <a:ext uri="{FF2B5EF4-FFF2-40B4-BE49-F238E27FC236}">
                <a16:creationId xmlns:a16="http://schemas.microsoft.com/office/drawing/2014/main" id="{FC056829-BED4-4069-9F29-00B8A3077822}"/>
              </a:ext>
            </a:extLst>
          </p:cNvPr>
          <p:cNvSpPr/>
          <p:nvPr/>
        </p:nvSpPr>
        <p:spPr>
          <a:xfrm>
            <a:off x="8571113" y="217315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1" name="Block Arc 2059">
            <a:extLst>
              <a:ext uri="{FF2B5EF4-FFF2-40B4-BE49-F238E27FC236}">
                <a16:creationId xmlns:a16="http://schemas.microsoft.com/office/drawing/2014/main" id="{129B30B2-66F9-417B-AD37-61CD2B87BFBF}"/>
              </a:ext>
            </a:extLst>
          </p:cNvPr>
          <p:cNvSpPr/>
          <p:nvPr/>
        </p:nvSpPr>
        <p:spPr>
          <a:xfrm>
            <a:off x="3694571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2" name="Block Arc 2060">
            <a:extLst>
              <a:ext uri="{FF2B5EF4-FFF2-40B4-BE49-F238E27FC236}">
                <a16:creationId xmlns:a16="http://schemas.microsoft.com/office/drawing/2014/main" id="{B64ACFF0-E0E3-4468-AD3E-72BB704E5018}"/>
              </a:ext>
            </a:extLst>
          </p:cNvPr>
          <p:cNvSpPr/>
          <p:nvPr/>
        </p:nvSpPr>
        <p:spPr>
          <a:xfrm>
            <a:off x="3686259" y="2541494"/>
            <a:ext cx="1321354" cy="1330347"/>
          </a:xfrm>
          <a:prstGeom prst="blockArc">
            <a:avLst>
              <a:gd name="adj1" fmla="val 10799998"/>
              <a:gd name="adj2" fmla="val 20728242"/>
              <a:gd name="adj3" fmla="val 1742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3" name="TextBox 54">
            <a:extLst>
              <a:ext uri="{FF2B5EF4-FFF2-40B4-BE49-F238E27FC236}">
                <a16:creationId xmlns:a16="http://schemas.microsoft.com/office/drawing/2014/main" id="{3B497DFC-B680-4D6B-AC6F-B2A6275B83F7}"/>
              </a:ext>
            </a:extLst>
          </p:cNvPr>
          <p:cNvSpPr txBox="1"/>
          <p:nvPr/>
        </p:nvSpPr>
        <p:spPr>
          <a:xfrm>
            <a:off x="3880494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64" name="Block Arc 2059">
            <a:extLst>
              <a:ext uri="{FF2B5EF4-FFF2-40B4-BE49-F238E27FC236}">
                <a16:creationId xmlns:a16="http://schemas.microsoft.com/office/drawing/2014/main" id="{5A3959A6-49D8-418C-81F7-0DBC41614FD3}"/>
              </a:ext>
            </a:extLst>
          </p:cNvPr>
          <p:cNvSpPr/>
          <p:nvPr/>
        </p:nvSpPr>
        <p:spPr>
          <a:xfrm>
            <a:off x="8510410" y="2534888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5" name="Block Arc 2060">
            <a:extLst>
              <a:ext uri="{FF2B5EF4-FFF2-40B4-BE49-F238E27FC236}">
                <a16:creationId xmlns:a16="http://schemas.microsoft.com/office/drawing/2014/main" id="{97C88476-D912-41B3-B494-720A65B3D0F6}"/>
              </a:ext>
            </a:extLst>
          </p:cNvPr>
          <p:cNvSpPr/>
          <p:nvPr/>
        </p:nvSpPr>
        <p:spPr>
          <a:xfrm>
            <a:off x="8502098" y="2537575"/>
            <a:ext cx="1321354" cy="1331579"/>
          </a:xfrm>
          <a:prstGeom prst="blockArc">
            <a:avLst>
              <a:gd name="adj1" fmla="val 10799998"/>
              <a:gd name="adj2" fmla="val 20624974"/>
              <a:gd name="adj3" fmla="val 1715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6" name="TextBox 54">
            <a:extLst>
              <a:ext uri="{FF2B5EF4-FFF2-40B4-BE49-F238E27FC236}">
                <a16:creationId xmlns:a16="http://schemas.microsoft.com/office/drawing/2014/main" id="{4D54557E-D609-4636-BDE0-7BDC8F406486}"/>
              </a:ext>
            </a:extLst>
          </p:cNvPr>
          <p:cNvSpPr txBox="1"/>
          <p:nvPr/>
        </p:nvSpPr>
        <p:spPr>
          <a:xfrm>
            <a:off x="8696333" y="2861315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32%</a:t>
            </a:r>
          </a:p>
        </p:txBody>
      </p:sp>
      <p:graphicFrame>
        <p:nvGraphicFramePr>
          <p:cNvPr id="68" name="Table 4">
            <a:extLst>
              <a:ext uri="{FF2B5EF4-FFF2-40B4-BE49-F238E27FC236}">
                <a16:creationId xmlns:a16="http://schemas.microsoft.com/office/drawing/2014/main" id="{8714E2FD-8C05-42E4-81F6-5B8E12B5A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77352"/>
              </p:ext>
            </p:extLst>
          </p:nvPr>
        </p:nvGraphicFramePr>
        <p:xfrm>
          <a:off x="555728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69" name="Table 4">
            <a:extLst>
              <a:ext uri="{FF2B5EF4-FFF2-40B4-BE49-F238E27FC236}">
                <a16:creationId xmlns:a16="http://schemas.microsoft.com/office/drawing/2014/main" id="{E241FB14-CB38-48F7-8FD4-07550B319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76977"/>
              </p:ext>
            </p:extLst>
          </p:nvPr>
        </p:nvGraphicFramePr>
        <p:xfrm>
          <a:off x="314046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70" name="Table 4">
            <a:extLst>
              <a:ext uri="{FF2B5EF4-FFF2-40B4-BE49-F238E27FC236}">
                <a16:creationId xmlns:a16="http://schemas.microsoft.com/office/drawing/2014/main" id="{CE439C46-E702-473F-B473-8C27BC563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17320"/>
              </p:ext>
            </p:extLst>
          </p:nvPr>
        </p:nvGraphicFramePr>
        <p:xfrm>
          <a:off x="72363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4890781" y="5900725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405" y="4931591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6322" y="4864033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0848" y="4919165"/>
            <a:ext cx="393595" cy="3935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9519901" y="5414214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5674432" y="5410354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8318330" y="543960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639995" y="560116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 Storage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06012"/>
              </p:ext>
            </p:extLst>
          </p:nvPr>
        </p:nvGraphicFramePr>
        <p:xfrm>
          <a:off x="435970" y="719666"/>
          <a:ext cx="11191521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8364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539220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395904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396072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211196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Sentiment Analysis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process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Keywords and sentiment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Cognitive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Azure cognitive service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phone</a:t>
                      </a:r>
                    </a:p>
                    <a:p>
                      <a:r>
                        <a:rPr lang="en-US" sz="1200" dirty="0"/>
                        <a:t>- chatbot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email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  <a:p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Keywords</a:t>
                      </a:r>
                    </a:p>
                    <a:p>
                      <a:r>
                        <a:rPr lang="en-US" sz="1200" dirty="0"/>
                        <a:t>- Sentiment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3248490" y="596650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221" y="5788163"/>
            <a:ext cx="303973" cy="370597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6677088" y="592985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9525625" y="5900725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99725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26836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954529F-EC03-4909-BBC5-B76E01E88491}"/>
              </a:ext>
            </a:extLst>
          </p:cNvPr>
          <p:cNvSpPr txBox="1"/>
          <p:nvPr/>
        </p:nvSpPr>
        <p:spPr>
          <a:xfrm>
            <a:off x="5466820" y="592949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74" name="TextBox 49">
            <a:extLst>
              <a:ext uri="{FF2B5EF4-FFF2-40B4-BE49-F238E27FC236}">
                <a16:creationId xmlns:a16="http://schemas.microsoft.com/office/drawing/2014/main" id="{3C22CF54-F33E-4B18-A3B6-0A67DA338DA7}"/>
              </a:ext>
            </a:extLst>
          </p:cNvPr>
          <p:cNvSpPr txBox="1"/>
          <p:nvPr/>
        </p:nvSpPr>
        <p:spPr>
          <a:xfrm>
            <a:off x="6687281" y="5363170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1B3A98-F2AC-4B9A-9984-ADF0D6BCC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7216" y="4922484"/>
            <a:ext cx="606925" cy="362905"/>
          </a:xfrm>
          <a:prstGeom prst="rect">
            <a:avLst/>
          </a:prstGeom>
        </p:spPr>
      </p:pic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3DB6F13A-5819-4383-BF90-998C59B631B3}"/>
              </a:ext>
            </a:extLst>
          </p:cNvPr>
          <p:cNvSpPr/>
          <p:nvPr/>
        </p:nvSpPr>
        <p:spPr>
          <a:xfrm>
            <a:off x="8171671" y="5897178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8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B207057C-07E5-4EF6-A825-256C8160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1084" y="6054164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94B132AF-0A33-42C7-A017-A7289FEF063C}"/>
              </a:ext>
            </a:extLst>
          </p:cNvPr>
          <p:cNvSpPr/>
          <p:nvPr/>
        </p:nvSpPr>
        <p:spPr>
          <a:xfrm>
            <a:off x="1224609" y="5881497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82455EC-65EE-4667-B38C-8F25F89B4FA9}"/>
              </a:ext>
            </a:extLst>
          </p:cNvPr>
          <p:cNvSpPr txBox="1"/>
          <p:nvPr/>
        </p:nvSpPr>
        <p:spPr>
          <a:xfrm>
            <a:off x="2381814" y="598218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F9FD04B-7BA4-4920-A652-8016A4BF26A9}"/>
              </a:ext>
            </a:extLst>
          </p:cNvPr>
          <p:cNvSpPr txBox="1"/>
          <p:nvPr/>
        </p:nvSpPr>
        <p:spPr>
          <a:xfrm>
            <a:off x="1517421" y="59734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32C7882-1A5F-40DA-B81A-3CEEA9DB4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482" y="4967429"/>
            <a:ext cx="392483" cy="392483"/>
          </a:xfrm>
          <a:prstGeom prst="rect">
            <a:avLst/>
          </a:prstGeom>
        </p:spPr>
      </p:pic>
      <p:sp>
        <p:nvSpPr>
          <p:cNvPr id="90" name="TextBox 49">
            <a:extLst>
              <a:ext uri="{FF2B5EF4-FFF2-40B4-BE49-F238E27FC236}">
                <a16:creationId xmlns:a16="http://schemas.microsoft.com/office/drawing/2014/main" id="{75D66DD4-22AC-4663-AB68-F9BED6D93F47}"/>
              </a:ext>
            </a:extLst>
          </p:cNvPr>
          <p:cNvSpPr txBox="1"/>
          <p:nvPr/>
        </p:nvSpPr>
        <p:spPr>
          <a:xfrm>
            <a:off x="3286511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2138FA9-2BF3-4AB2-BBD0-F8750CDF50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6929" y="4952623"/>
            <a:ext cx="412237" cy="407657"/>
          </a:xfrm>
          <a:prstGeom prst="rect">
            <a:avLst/>
          </a:prstGeom>
        </p:spPr>
      </p:pic>
      <p:sp>
        <p:nvSpPr>
          <p:cNvPr id="91" name="TextBox 49">
            <a:extLst>
              <a:ext uri="{FF2B5EF4-FFF2-40B4-BE49-F238E27FC236}">
                <a16:creationId xmlns:a16="http://schemas.microsoft.com/office/drawing/2014/main" id="{F2BD770B-A387-4227-9757-BE4950BBA9FA}"/>
              </a:ext>
            </a:extLst>
          </p:cNvPr>
          <p:cNvSpPr txBox="1"/>
          <p:nvPr/>
        </p:nvSpPr>
        <p:spPr>
          <a:xfrm>
            <a:off x="2419835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31688900-E75A-4E3E-83CD-41A5B6418D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6476" y="4900293"/>
            <a:ext cx="544356" cy="547485"/>
          </a:xfrm>
          <a:prstGeom prst="rect">
            <a:avLst/>
          </a:prstGeom>
        </p:spPr>
      </p:pic>
      <p:sp>
        <p:nvSpPr>
          <p:cNvPr id="92" name="TextBox 49">
            <a:extLst>
              <a:ext uri="{FF2B5EF4-FFF2-40B4-BE49-F238E27FC236}">
                <a16:creationId xmlns:a16="http://schemas.microsoft.com/office/drawing/2014/main" id="{C863E644-0AD4-48C9-9F31-9D5C8F1293EA}"/>
              </a:ext>
            </a:extLst>
          </p:cNvPr>
          <p:cNvSpPr txBox="1"/>
          <p:nvPr/>
        </p:nvSpPr>
        <p:spPr>
          <a:xfrm>
            <a:off x="1555442" y="5523077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591137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>
            <a:extLst>
              <a:ext uri="{FF2B5EF4-FFF2-40B4-BE49-F238E27FC236}">
                <a16:creationId xmlns:a16="http://schemas.microsoft.com/office/drawing/2014/main" id="{49DDC45A-D2DF-4791-8892-F2781540F4BC}"/>
              </a:ext>
            </a:extLst>
          </p:cNvPr>
          <p:cNvSpPr/>
          <p:nvPr/>
        </p:nvSpPr>
        <p:spPr>
          <a:xfrm>
            <a:off x="217856" y="4352474"/>
            <a:ext cx="5740953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27">
            <a:extLst>
              <a:ext uri="{FF2B5EF4-FFF2-40B4-BE49-F238E27FC236}">
                <a16:creationId xmlns:a16="http://schemas.microsoft.com/office/drawing/2014/main" id="{7695C502-C6E1-40E2-BEBC-B628074B2B8E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DATAFLOW ARCHETECTURE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75E7A324-7F66-4553-8EA6-176F58BD0494}"/>
              </a:ext>
            </a:extLst>
          </p:cNvPr>
          <p:cNvSpPr txBox="1"/>
          <p:nvPr/>
        </p:nvSpPr>
        <p:spPr>
          <a:xfrm>
            <a:off x="1715532" y="56975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2D1D9FB5-C9BC-47D9-9B74-C47B53AC52B7}"/>
              </a:ext>
            </a:extLst>
          </p:cNvPr>
          <p:cNvSpPr/>
          <p:nvPr/>
        </p:nvSpPr>
        <p:spPr>
          <a:xfrm>
            <a:off x="303122" y="5612557"/>
            <a:ext cx="1939696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579B4E31-BCC4-459B-A848-9A0F1C746B0A}"/>
              </a:ext>
            </a:extLst>
          </p:cNvPr>
          <p:cNvSpPr txBox="1"/>
          <p:nvPr/>
        </p:nvSpPr>
        <p:spPr>
          <a:xfrm>
            <a:off x="1064008" y="571324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9BDE6D2-D86B-4421-9872-D9D859788477}"/>
              </a:ext>
            </a:extLst>
          </p:cNvPr>
          <p:cNvSpPr txBox="1"/>
          <p:nvPr/>
        </p:nvSpPr>
        <p:spPr>
          <a:xfrm>
            <a:off x="428214" y="570452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08" name="図 107">
            <a:extLst>
              <a:ext uri="{FF2B5EF4-FFF2-40B4-BE49-F238E27FC236}">
                <a16:creationId xmlns:a16="http://schemas.microsoft.com/office/drawing/2014/main" id="{2E754B07-88D1-481D-A3DD-57E2896C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24" y="4595093"/>
            <a:ext cx="392483" cy="392483"/>
          </a:xfrm>
          <a:prstGeom prst="rect">
            <a:avLst/>
          </a:prstGeom>
        </p:spPr>
      </p:pic>
      <p:sp>
        <p:nvSpPr>
          <p:cNvPr id="109" name="TextBox 49">
            <a:extLst>
              <a:ext uri="{FF2B5EF4-FFF2-40B4-BE49-F238E27FC236}">
                <a16:creationId xmlns:a16="http://schemas.microsoft.com/office/drawing/2014/main" id="{C92B47F8-80B2-4F69-BF99-BEFAA4C9B7B0}"/>
              </a:ext>
            </a:extLst>
          </p:cNvPr>
          <p:cNvSpPr txBox="1"/>
          <p:nvPr/>
        </p:nvSpPr>
        <p:spPr>
          <a:xfrm>
            <a:off x="1753553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110" name="図 109">
            <a:extLst>
              <a:ext uri="{FF2B5EF4-FFF2-40B4-BE49-F238E27FC236}">
                <a16:creationId xmlns:a16="http://schemas.microsoft.com/office/drawing/2014/main" id="{BF558490-0A26-41D5-B91F-89C40DF4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23" y="4595093"/>
            <a:ext cx="412237" cy="407657"/>
          </a:xfrm>
          <a:prstGeom prst="rect">
            <a:avLst/>
          </a:prstGeom>
        </p:spPr>
      </p:pic>
      <p:sp>
        <p:nvSpPr>
          <p:cNvPr id="111" name="TextBox 49">
            <a:extLst>
              <a:ext uri="{FF2B5EF4-FFF2-40B4-BE49-F238E27FC236}">
                <a16:creationId xmlns:a16="http://schemas.microsoft.com/office/drawing/2014/main" id="{4B67EF30-8CAE-408A-B75F-6DA09FF81822}"/>
              </a:ext>
            </a:extLst>
          </p:cNvPr>
          <p:cNvSpPr txBox="1"/>
          <p:nvPr/>
        </p:nvSpPr>
        <p:spPr>
          <a:xfrm>
            <a:off x="1102029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112" name="図 111">
            <a:extLst>
              <a:ext uri="{FF2B5EF4-FFF2-40B4-BE49-F238E27FC236}">
                <a16:creationId xmlns:a16="http://schemas.microsoft.com/office/drawing/2014/main" id="{6E454F36-0C22-4DE3-99F4-0D3AA6957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9" y="4568199"/>
            <a:ext cx="544356" cy="547485"/>
          </a:xfrm>
          <a:prstGeom prst="rect">
            <a:avLst/>
          </a:prstGeom>
        </p:spPr>
      </p:pic>
      <p:sp>
        <p:nvSpPr>
          <p:cNvPr id="113" name="TextBox 49">
            <a:extLst>
              <a:ext uri="{FF2B5EF4-FFF2-40B4-BE49-F238E27FC236}">
                <a16:creationId xmlns:a16="http://schemas.microsoft.com/office/drawing/2014/main" id="{5732A48A-8F98-44FF-8637-188F30055B67}"/>
              </a:ext>
            </a:extLst>
          </p:cNvPr>
          <p:cNvSpPr txBox="1"/>
          <p:nvPr/>
        </p:nvSpPr>
        <p:spPr>
          <a:xfrm>
            <a:off x="466235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  <p:pic>
        <p:nvPicPr>
          <p:cNvPr id="104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CBA22DA6-B666-4138-B524-872749FC0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3757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03F8050-2EBD-4F2B-AFF4-4F781AF2AE8D}"/>
              </a:ext>
            </a:extLst>
          </p:cNvPr>
          <p:cNvSpPr/>
          <p:nvPr/>
        </p:nvSpPr>
        <p:spPr>
          <a:xfrm>
            <a:off x="2583391" y="5631785"/>
            <a:ext cx="1457323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5" name="Picture 29">
            <a:extLst>
              <a:ext uri="{FF2B5EF4-FFF2-40B4-BE49-F238E27FC236}">
                <a16:creationId xmlns:a16="http://schemas.microsoft.com/office/drawing/2014/main" id="{FA03623B-21C8-4C11-91DD-3A1762C61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910" y="4595093"/>
            <a:ext cx="466428" cy="443675"/>
          </a:xfrm>
          <a:prstGeom prst="rect">
            <a:avLst/>
          </a:prstGeom>
        </p:spPr>
      </p:pic>
      <p:pic>
        <p:nvPicPr>
          <p:cNvPr id="116" name="Graphic 31">
            <a:extLst>
              <a:ext uri="{FF2B5EF4-FFF2-40B4-BE49-F238E27FC236}">
                <a16:creationId xmlns:a16="http://schemas.microsoft.com/office/drawing/2014/main" id="{E6653B7E-5A85-455E-B0BB-BE66A4940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0472" y="4595093"/>
            <a:ext cx="517677" cy="517677"/>
          </a:xfrm>
          <a:prstGeom prst="rect">
            <a:avLst/>
          </a:prstGeom>
        </p:spPr>
      </p:pic>
      <p:pic>
        <p:nvPicPr>
          <p:cNvPr id="117" name="Graphic 41">
            <a:extLst>
              <a:ext uri="{FF2B5EF4-FFF2-40B4-BE49-F238E27FC236}">
                <a16:creationId xmlns:a16="http://schemas.microsoft.com/office/drawing/2014/main" id="{83877C13-0CDB-485C-8D55-B97F5EC734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26634" y="4595093"/>
            <a:ext cx="393595" cy="393595"/>
          </a:xfrm>
          <a:prstGeom prst="rect">
            <a:avLst/>
          </a:prstGeom>
        </p:spPr>
      </p:pic>
      <p:sp>
        <p:nvSpPr>
          <p:cNvPr id="118" name="TextBox 43">
            <a:extLst>
              <a:ext uri="{FF2B5EF4-FFF2-40B4-BE49-F238E27FC236}">
                <a16:creationId xmlns:a16="http://schemas.microsoft.com/office/drawing/2014/main" id="{88BC502A-2835-4FA7-8920-64CE10AF2AF7}"/>
              </a:ext>
            </a:extLst>
          </p:cNvPr>
          <p:cNvSpPr txBox="1"/>
          <p:nvPr/>
        </p:nvSpPr>
        <p:spPr>
          <a:xfrm>
            <a:off x="5203406" y="520180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9" name="TextBox 49">
            <a:extLst>
              <a:ext uri="{FF2B5EF4-FFF2-40B4-BE49-F238E27FC236}">
                <a16:creationId xmlns:a16="http://schemas.microsoft.com/office/drawing/2014/main" id="{46DA5C5E-06E6-4F71-90C6-E058B771BDDA}"/>
              </a:ext>
            </a:extLst>
          </p:cNvPr>
          <p:cNvSpPr txBox="1"/>
          <p:nvPr/>
        </p:nvSpPr>
        <p:spPr>
          <a:xfrm>
            <a:off x="2810218" y="52018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20" name="TextBox 51">
            <a:extLst>
              <a:ext uri="{FF2B5EF4-FFF2-40B4-BE49-F238E27FC236}">
                <a16:creationId xmlns:a16="http://schemas.microsoft.com/office/drawing/2014/main" id="{42F08ED1-2484-45F9-88C1-A657BCE5EE64}"/>
              </a:ext>
            </a:extLst>
          </p:cNvPr>
          <p:cNvSpPr txBox="1"/>
          <p:nvPr/>
        </p:nvSpPr>
        <p:spPr>
          <a:xfrm>
            <a:off x="4445586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121" name="TextBox 51">
            <a:extLst>
              <a:ext uri="{FF2B5EF4-FFF2-40B4-BE49-F238E27FC236}">
                <a16:creationId xmlns:a16="http://schemas.microsoft.com/office/drawing/2014/main" id="{D625F07B-9B9E-42D4-AFAC-0546343A66DA}"/>
              </a:ext>
            </a:extLst>
          </p:cNvPr>
          <p:cNvSpPr txBox="1"/>
          <p:nvPr/>
        </p:nvSpPr>
        <p:spPr>
          <a:xfrm>
            <a:off x="2340555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 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2" name="図 121">
            <a:extLst>
              <a:ext uri="{FF2B5EF4-FFF2-40B4-BE49-F238E27FC236}">
                <a16:creationId xmlns:a16="http://schemas.microsoft.com/office/drawing/2014/main" id="{B3CF2C5F-AAB9-4DE0-88EB-A8AF04C5DB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8159" y="5511041"/>
            <a:ext cx="251217" cy="30627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D8AE73E7-DD67-44F9-81CE-09B9A5A39C12}"/>
              </a:ext>
            </a:extLst>
          </p:cNvPr>
          <p:cNvSpPr txBox="1"/>
          <p:nvPr/>
        </p:nvSpPr>
        <p:spPr>
          <a:xfrm>
            <a:off x="3315335" y="566091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6E10F8A9-733D-4CF2-8EC2-ED56B2D30F59}"/>
              </a:ext>
            </a:extLst>
          </p:cNvPr>
          <p:cNvSpPr/>
          <p:nvPr/>
        </p:nvSpPr>
        <p:spPr>
          <a:xfrm>
            <a:off x="5288548" y="5631785"/>
            <a:ext cx="56111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25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086B35D6-3A85-4891-BFF7-4CDF8129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111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3061AC7D-B8C3-44DF-BF1C-5C4D64D3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894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7639F1DA-2115-4BDE-8D8F-339223856C76}"/>
              </a:ext>
            </a:extLst>
          </p:cNvPr>
          <p:cNvSpPr txBox="1"/>
          <p:nvPr/>
        </p:nvSpPr>
        <p:spPr>
          <a:xfrm>
            <a:off x="2602606" y="566055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129EBDFD-BA0C-419F-90FA-40F54E331F82}"/>
              </a:ext>
            </a:extLst>
          </p:cNvPr>
          <p:cNvSpPr txBox="1"/>
          <p:nvPr/>
        </p:nvSpPr>
        <p:spPr>
          <a:xfrm>
            <a:off x="3325528" y="5201806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129" name="図 128">
            <a:extLst>
              <a:ext uri="{FF2B5EF4-FFF2-40B4-BE49-F238E27FC236}">
                <a16:creationId xmlns:a16="http://schemas.microsoft.com/office/drawing/2014/main" id="{4CB72876-D4B1-41BE-A8DB-CFCCB50160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5463" y="4621987"/>
            <a:ext cx="606925" cy="362905"/>
          </a:xfrm>
          <a:prstGeom prst="rect">
            <a:avLst/>
          </a:prstGeom>
        </p:spPr>
      </p:pic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0E73C3E6-B3CE-46A4-BC41-CBE12F91FB0D}"/>
              </a:ext>
            </a:extLst>
          </p:cNvPr>
          <p:cNvSpPr/>
          <p:nvPr/>
        </p:nvSpPr>
        <p:spPr>
          <a:xfrm>
            <a:off x="4363736" y="5628238"/>
            <a:ext cx="617231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C233C6-108C-4ED5-A916-1AA6250D07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822" y="355918"/>
            <a:ext cx="5758449" cy="3723166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57C4DF4-3D7D-A3EF-8D17-5E3D2CB2D972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業務フローの最適化によるコストの削減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商品の組み合わせ変更による売り上げの最大化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売り上げ予測により製造・在庫の最適化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新製品の機会と需要の発見</a:t>
            </a: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購買履歴、顧客属性に合わせて商品推奨で顧客育成、利益効率を高める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消費者のニーズに合わせて、</a:t>
            </a:r>
            <a:endParaRPr 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8846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8" y="241893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STUDENT PERFORMANCE ANALYSIS</a:t>
            </a:r>
            <a:r>
              <a:rPr lang="ja-JP" altLang="en-US" sz="1600" dirty="0">
                <a:solidFill>
                  <a:schemeClr val="bg1"/>
                </a:solidFill>
              </a:rPr>
              <a:t>　成績評価分析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053992"/>
              </p:ext>
            </p:extLst>
          </p:nvPr>
        </p:nvGraphicFramePr>
        <p:xfrm>
          <a:off x="729210" y="1035078"/>
          <a:ext cx="9394031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629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80629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362551">
                  <a:extLst>
                    <a:ext uri="{9D8B030D-6E8A-4147-A177-3AD203B41FA5}">
                      <a16:colId xmlns:a16="http://schemas.microsoft.com/office/drawing/2014/main" val="3399705384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Performance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成績評価分析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Comparison Report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比較レポート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Course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科目分析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ML Clustering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クラスター分析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ML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Forecast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予測分析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" name="五角形 2">
            <a:extLst>
              <a:ext uri="{FF2B5EF4-FFF2-40B4-BE49-F238E27FC236}">
                <a16:creationId xmlns:a16="http://schemas.microsoft.com/office/drawing/2014/main" id="{489341FF-4FFA-6BCE-A44B-089A0635A545}"/>
              </a:ext>
            </a:extLst>
          </p:cNvPr>
          <p:cNvSpPr/>
          <p:nvPr/>
        </p:nvSpPr>
        <p:spPr>
          <a:xfrm>
            <a:off x="2388422" y="2041793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36EDEBC7-355E-82A5-69A8-D4754B51CB3B}"/>
              </a:ext>
            </a:extLst>
          </p:cNvPr>
          <p:cNvSpPr/>
          <p:nvPr/>
        </p:nvSpPr>
        <p:spPr>
          <a:xfrm>
            <a:off x="2892188" y="2183642"/>
            <a:ext cx="736979" cy="1173707"/>
          </a:xfrm>
          <a:custGeom>
            <a:avLst/>
            <a:gdLst>
              <a:gd name="connsiteX0" fmla="*/ 163773 w 736979"/>
              <a:gd name="connsiteY0" fmla="*/ 491319 h 1173707"/>
              <a:gd name="connsiteX1" fmla="*/ 313899 w 736979"/>
              <a:gd name="connsiteY1" fmla="*/ 0 h 1173707"/>
              <a:gd name="connsiteX2" fmla="*/ 736979 w 736979"/>
              <a:gd name="connsiteY2" fmla="*/ 491319 h 1173707"/>
              <a:gd name="connsiteX3" fmla="*/ 668740 w 736979"/>
              <a:gd name="connsiteY3" fmla="*/ 1146412 h 1173707"/>
              <a:gd name="connsiteX4" fmla="*/ 0 w 736979"/>
              <a:gd name="connsiteY4" fmla="*/ 1173707 h 1173707"/>
              <a:gd name="connsiteX5" fmla="*/ 163773 w 736979"/>
              <a:gd name="connsiteY5" fmla="*/ 491319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79" h="1173707">
                <a:moveTo>
                  <a:pt x="163773" y="491319"/>
                </a:moveTo>
                <a:lnTo>
                  <a:pt x="313899" y="0"/>
                </a:lnTo>
                <a:lnTo>
                  <a:pt x="736979" y="491319"/>
                </a:lnTo>
                <a:lnTo>
                  <a:pt x="668740" y="1146412"/>
                </a:lnTo>
                <a:lnTo>
                  <a:pt x="0" y="1173707"/>
                </a:lnTo>
                <a:lnTo>
                  <a:pt x="163773" y="491319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DF475212-9897-C105-5123-FD237ABD6CA7}"/>
              </a:ext>
            </a:extLst>
          </p:cNvPr>
          <p:cNvSpPr/>
          <p:nvPr/>
        </p:nvSpPr>
        <p:spPr>
          <a:xfrm>
            <a:off x="2714767" y="2347415"/>
            <a:ext cx="1009934" cy="1009934"/>
          </a:xfrm>
          <a:custGeom>
            <a:avLst/>
            <a:gdLst>
              <a:gd name="connsiteX0" fmla="*/ 532263 w 1009934"/>
              <a:gd name="connsiteY0" fmla="*/ 0 h 1009934"/>
              <a:gd name="connsiteX1" fmla="*/ 1009934 w 1009934"/>
              <a:gd name="connsiteY1" fmla="*/ 368489 h 1009934"/>
              <a:gd name="connsiteX2" fmla="*/ 832514 w 1009934"/>
              <a:gd name="connsiteY2" fmla="*/ 1009934 h 1009934"/>
              <a:gd name="connsiteX3" fmla="*/ 272955 w 1009934"/>
              <a:gd name="connsiteY3" fmla="*/ 928048 h 1009934"/>
              <a:gd name="connsiteX4" fmla="*/ 0 w 1009934"/>
              <a:gd name="connsiteY4" fmla="*/ 341194 h 1009934"/>
              <a:gd name="connsiteX5" fmla="*/ 532263 w 1009934"/>
              <a:gd name="connsiteY5" fmla="*/ 0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934" h="1009934">
                <a:moveTo>
                  <a:pt x="532263" y="0"/>
                </a:moveTo>
                <a:lnTo>
                  <a:pt x="1009934" y="368489"/>
                </a:lnTo>
                <a:lnTo>
                  <a:pt x="832514" y="1009934"/>
                </a:lnTo>
                <a:lnTo>
                  <a:pt x="272955" y="928048"/>
                </a:lnTo>
                <a:lnTo>
                  <a:pt x="0" y="341194"/>
                </a:lnTo>
                <a:lnTo>
                  <a:pt x="532263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rrow: Pentagon 5">
            <a:extLst>
              <a:ext uri="{FF2B5EF4-FFF2-40B4-BE49-F238E27FC236}">
                <a16:creationId xmlns:a16="http://schemas.microsoft.com/office/drawing/2014/main" id="{BC51CC83-205C-E494-E4CD-D95078D7B618}"/>
              </a:ext>
            </a:extLst>
          </p:cNvPr>
          <p:cNvSpPr/>
          <p:nvPr/>
        </p:nvSpPr>
        <p:spPr>
          <a:xfrm>
            <a:off x="2731419" y="1664984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KPI1</a:t>
            </a:r>
          </a:p>
        </p:txBody>
      </p:sp>
      <p:sp>
        <p:nvSpPr>
          <p:cNvPr id="23" name="Arrow: Pentagon 5">
            <a:extLst>
              <a:ext uri="{FF2B5EF4-FFF2-40B4-BE49-F238E27FC236}">
                <a16:creationId xmlns:a16="http://schemas.microsoft.com/office/drawing/2014/main" id="{6D05B175-7410-9464-866B-958CF555B66F}"/>
              </a:ext>
            </a:extLst>
          </p:cNvPr>
          <p:cNvSpPr/>
          <p:nvPr/>
        </p:nvSpPr>
        <p:spPr>
          <a:xfrm>
            <a:off x="4759558" y="1684758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KPI2</a:t>
            </a:r>
          </a:p>
        </p:txBody>
      </p:sp>
      <p:sp>
        <p:nvSpPr>
          <p:cNvPr id="25" name="Arrow: Pentagon 5">
            <a:extLst>
              <a:ext uri="{FF2B5EF4-FFF2-40B4-BE49-F238E27FC236}">
                <a16:creationId xmlns:a16="http://schemas.microsoft.com/office/drawing/2014/main" id="{CEF5003D-5723-6C35-5A7C-DD2C70F39478}"/>
              </a:ext>
            </a:extLst>
          </p:cNvPr>
          <p:cNvSpPr/>
          <p:nvPr/>
        </p:nvSpPr>
        <p:spPr>
          <a:xfrm>
            <a:off x="6740072" y="1684758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KPI3</a:t>
            </a:r>
          </a:p>
        </p:txBody>
      </p:sp>
      <p:sp>
        <p:nvSpPr>
          <p:cNvPr id="27" name="Arrow: Pentagon 5">
            <a:extLst>
              <a:ext uri="{FF2B5EF4-FFF2-40B4-BE49-F238E27FC236}">
                <a16:creationId xmlns:a16="http://schemas.microsoft.com/office/drawing/2014/main" id="{CCC58FC7-78A9-AFCF-05D9-61CE4E1A7BE1}"/>
              </a:ext>
            </a:extLst>
          </p:cNvPr>
          <p:cNvSpPr/>
          <p:nvPr/>
        </p:nvSpPr>
        <p:spPr>
          <a:xfrm>
            <a:off x="8844412" y="1664984"/>
            <a:ext cx="891809" cy="33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KPI4</a:t>
            </a:r>
          </a:p>
        </p:txBody>
      </p:sp>
      <p:sp>
        <p:nvSpPr>
          <p:cNvPr id="28" name="五角形 27">
            <a:extLst>
              <a:ext uri="{FF2B5EF4-FFF2-40B4-BE49-F238E27FC236}">
                <a16:creationId xmlns:a16="http://schemas.microsoft.com/office/drawing/2014/main" id="{70241E78-AA51-A658-D26A-C3A509FDB564}"/>
              </a:ext>
            </a:extLst>
          </p:cNvPr>
          <p:cNvSpPr/>
          <p:nvPr/>
        </p:nvSpPr>
        <p:spPr>
          <a:xfrm>
            <a:off x="4394581" y="2054953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五角形 28">
            <a:extLst>
              <a:ext uri="{FF2B5EF4-FFF2-40B4-BE49-F238E27FC236}">
                <a16:creationId xmlns:a16="http://schemas.microsoft.com/office/drawing/2014/main" id="{35D8B110-4A61-6F15-C612-7F117A5B5184}"/>
              </a:ext>
            </a:extLst>
          </p:cNvPr>
          <p:cNvSpPr/>
          <p:nvPr/>
        </p:nvSpPr>
        <p:spPr>
          <a:xfrm>
            <a:off x="6353115" y="2030596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五角形 29">
            <a:extLst>
              <a:ext uri="{FF2B5EF4-FFF2-40B4-BE49-F238E27FC236}">
                <a16:creationId xmlns:a16="http://schemas.microsoft.com/office/drawing/2014/main" id="{8DFDCF38-1795-D76E-075A-307F303A8C05}"/>
              </a:ext>
            </a:extLst>
          </p:cNvPr>
          <p:cNvSpPr/>
          <p:nvPr/>
        </p:nvSpPr>
        <p:spPr>
          <a:xfrm>
            <a:off x="8435473" y="2030596"/>
            <a:ext cx="1662545" cy="158337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2E37B9D5-EB6F-2BCD-BDAB-A408F0054C31}"/>
              </a:ext>
            </a:extLst>
          </p:cNvPr>
          <p:cNvSpPr/>
          <p:nvPr/>
        </p:nvSpPr>
        <p:spPr>
          <a:xfrm>
            <a:off x="4600291" y="2292824"/>
            <a:ext cx="1160059" cy="116006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フリーフォーム: 図形 30">
            <a:extLst>
              <a:ext uri="{FF2B5EF4-FFF2-40B4-BE49-F238E27FC236}">
                <a16:creationId xmlns:a16="http://schemas.microsoft.com/office/drawing/2014/main" id="{34BD8BCD-80E7-9EDD-CFD0-81F21676E158}"/>
              </a:ext>
            </a:extLst>
          </p:cNvPr>
          <p:cNvSpPr/>
          <p:nvPr/>
        </p:nvSpPr>
        <p:spPr>
          <a:xfrm>
            <a:off x="4951658" y="2197250"/>
            <a:ext cx="736979" cy="1173707"/>
          </a:xfrm>
          <a:custGeom>
            <a:avLst/>
            <a:gdLst>
              <a:gd name="connsiteX0" fmla="*/ 163773 w 736979"/>
              <a:gd name="connsiteY0" fmla="*/ 491319 h 1173707"/>
              <a:gd name="connsiteX1" fmla="*/ 313899 w 736979"/>
              <a:gd name="connsiteY1" fmla="*/ 0 h 1173707"/>
              <a:gd name="connsiteX2" fmla="*/ 736979 w 736979"/>
              <a:gd name="connsiteY2" fmla="*/ 491319 h 1173707"/>
              <a:gd name="connsiteX3" fmla="*/ 668740 w 736979"/>
              <a:gd name="connsiteY3" fmla="*/ 1146412 h 1173707"/>
              <a:gd name="connsiteX4" fmla="*/ 0 w 736979"/>
              <a:gd name="connsiteY4" fmla="*/ 1173707 h 1173707"/>
              <a:gd name="connsiteX5" fmla="*/ 163773 w 736979"/>
              <a:gd name="connsiteY5" fmla="*/ 491319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79" h="1173707">
                <a:moveTo>
                  <a:pt x="163773" y="491319"/>
                </a:moveTo>
                <a:lnTo>
                  <a:pt x="313899" y="0"/>
                </a:lnTo>
                <a:lnTo>
                  <a:pt x="736979" y="491319"/>
                </a:lnTo>
                <a:lnTo>
                  <a:pt x="668740" y="1146412"/>
                </a:lnTo>
                <a:lnTo>
                  <a:pt x="0" y="1173707"/>
                </a:lnTo>
                <a:lnTo>
                  <a:pt x="163773" y="491319"/>
                </a:lnTo>
                <a:close/>
              </a:path>
            </a:pathLst>
          </a:custGeom>
          <a:noFill/>
          <a:ln w="28575">
            <a:solidFill>
              <a:srgbClr val="015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2971844C-40B7-51B8-357B-EB03490E2122}"/>
              </a:ext>
            </a:extLst>
          </p:cNvPr>
          <p:cNvSpPr/>
          <p:nvPr/>
        </p:nvSpPr>
        <p:spPr>
          <a:xfrm>
            <a:off x="6868411" y="2456121"/>
            <a:ext cx="850605" cy="999460"/>
          </a:xfrm>
          <a:custGeom>
            <a:avLst/>
            <a:gdLst>
              <a:gd name="connsiteX0" fmla="*/ 297712 w 850605"/>
              <a:gd name="connsiteY0" fmla="*/ 0 h 999460"/>
              <a:gd name="connsiteX1" fmla="*/ 21265 w 850605"/>
              <a:gd name="connsiteY1" fmla="*/ 244549 h 999460"/>
              <a:gd name="connsiteX2" fmla="*/ 0 w 850605"/>
              <a:gd name="connsiteY2" fmla="*/ 999460 h 999460"/>
              <a:gd name="connsiteX3" fmla="*/ 393405 w 850605"/>
              <a:gd name="connsiteY3" fmla="*/ 563526 h 999460"/>
              <a:gd name="connsiteX4" fmla="*/ 850605 w 850605"/>
              <a:gd name="connsiteY4" fmla="*/ 233916 h 999460"/>
              <a:gd name="connsiteX5" fmla="*/ 297712 w 850605"/>
              <a:gd name="connsiteY5" fmla="*/ 0 h 9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605" h="999460">
                <a:moveTo>
                  <a:pt x="297712" y="0"/>
                </a:moveTo>
                <a:lnTo>
                  <a:pt x="21265" y="244549"/>
                </a:lnTo>
                <a:lnTo>
                  <a:pt x="0" y="999460"/>
                </a:lnTo>
                <a:lnTo>
                  <a:pt x="393405" y="563526"/>
                </a:lnTo>
                <a:lnTo>
                  <a:pt x="850605" y="233916"/>
                </a:lnTo>
                <a:lnTo>
                  <a:pt x="297712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8D335A0F-C5D6-3A55-8875-6C6741A6E6CF}"/>
              </a:ext>
            </a:extLst>
          </p:cNvPr>
          <p:cNvSpPr/>
          <p:nvPr/>
        </p:nvSpPr>
        <p:spPr>
          <a:xfrm>
            <a:off x="6698290" y="2296633"/>
            <a:ext cx="808075" cy="935665"/>
          </a:xfrm>
          <a:custGeom>
            <a:avLst/>
            <a:gdLst>
              <a:gd name="connsiteX0" fmla="*/ 467833 w 808075"/>
              <a:gd name="connsiteY0" fmla="*/ 0 h 935665"/>
              <a:gd name="connsiteX1" fmla="*/ 0 w 808075"/>
              <a:gd name="connsiteY1" fmla="*/ 404037 h 935665"/>
              <a:gd name="connsiteX2" fmla="*/ 372140 w 808075"/>
              <a:gd name="connsiteY2" fmla="*/ 754911 h 935665"/>
              <a:gd name="connsiteX3" fmla="*/ 808075 w 808075"/>
              <a:gd name="connsiteY3" fmla="*/ 935665 h 935665"/>
              <a:gd name="connsiteX4" fmla="*/ 680484 w 808075"/>
              <a:gd name="connsiteY4" fmla="*/ 350874 h 935665"/>
              <a:gd name="connsiteX5" fmla="*/ 467833 w 808075"/>
              <a:gd name="connsiteY5" fmla="*/ 0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075" h="935665">
                <a:moveTo>
                  <a:pt x="467833" y="0"/>
                </a:moveTo>
                <a:lnTo>
                  <a:pt x="0" y="404037"/>
                </a:lnTo>
                <a:lnTo>
                  <a:pt x="372140" y="754911"/>
                </a:lnTo>
                <a:lnTo>
                  <a:pt x="808075" y="935665"/>
                </a:lnTo>
                <a:lnTo>
                  <a:pt x="680484" y="350874"/>
                </a:lnTo>
                <a:lnTo>
                  <a:pt x="467833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3DD8E358-DFED-9073-730C-DB50AA8B6C3A}"/>
              </a:ext>
            </a:extLst>
          </p:cNvPr>
          <p:cNvSpPr/>
          <p:nvPr/>
        </p:nvSpPr>
        <p:spPr>
          <a:xfrm>
            <a:off x="8686715" y="2268940"/>
            <a:ext cx="1160059" cy="116006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フリーフォーム: 図形 32">
            <a:extLst>
              <a:ext uri="{FF2B5EF4-FFF2-40B4-BE49-F238E27FC236}">
                <a16:creationId xmlns:a16="http://schemas.microsoft.com/office/drawing/2014/main" id="{B076CD99-1BD3-E0BF-D9FB-32B5D0119FF3}"/>
              </a:ext>
            </a:extLst>
          </p:cNvPr>
          <p:cNvSpPr/>
          <p:nvPr/>
        </p:nvSpPr>
        <p:spPr>
          <a:xfrm>
            <a:off x="8845137" y="2416724"/>
            <a:ext cx="871569" cy="871570"/>
          </a:xfrm>
          <a:custGeom>
            <a:avLst/>
            <a:gdLst>
              <a:gd name="connsiteX0" fmla="*/ 627797 w 1160059"/>
              <a:gd name="connsiteY0" fmla="*/ 0 h 1160060"/>
              <a:gd name="connsiteX1" fmla="*/ 1160059 w 1160059"/>
              <a:gd name="connsiteY1" fmla="*/ 436728 h 1160060"/>
              <a:gd name="connsiteX2" fmla="*/ 1050877 w 1160059"/>
              <a:gd name="connsiteY2" fmla="*/ 1160060 h 1160060"/>
              <a:gd name="connsiteX3" fmla="*/ 327546 w 1160059"/>
              <a:gd name="connsiteY3" fmla="*/ 1160060 h 1160060"/>
              <a:gd name="connsiteX4" fmla="*/ 0 w 1160059"/>
              <a:gd name="connsiteY4" fmla="*/ 477672 h 1160060"/>
              <a:gd name="connsiteX5" fmla="*/ 627797 w 1160059"/>
              <a:gd name="connsiteY5" fmla="*/ 0 h 116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0059" h="1160060">
                <a:moveTo>
                  <a:pt x="627797" y="0"/>
                </a:moveTo>
                <a:lnTo>
                  <a:pt x="1160059" y="436728"/>
                </a:lnTo>
                <a:lnTo>
                  <a:pt x="1050877" y="1160060"/>
                </a:lnTo>
                <a:lnTo>
                  <a:pt x="327546" y="1160060"/>
                </a:lnTo>
                <a:lnTo>
                  <a:pt x="0" y="477672"/>
                </a:lnTo>
                <a:lnTo>
                  <a:pt x="627797" y="0"/>
                </a:lnTo>
                <a:close/>
              </a:path>
            </a:pathLst>
          </a:custGeom>
          <a:noFill/>
          <a:ln w="28575">
            <a:solidFill>
              <a:srgbClr val="2E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1D2D7D90-9007-CD03-BE7B-0FC64AAB4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991301"/>
              </p:ext>
            </p:extLst>
          </p:nvPr>
        </p:nvGraphicFramePr>
        <p:xfrm>
          <a:off x="2378837" y="3846911"/>
          <a:ext cx="3676190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19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傾向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6" name="Rectangle 117">
            <a:extLst>
              <a:ext uri="{FF2B5EF4-FFF2-40B4-BE49-F238E27FC236}">
                <a16:creationId xmlns:a16="http://schemas.microsoft.com/office/drawing/2014/main" id="{BE02D512-176F-EDD5-9124-16FAAC5A2D71}"/>
              </a:ext>
            </a:extLst>
          </p:cNvPr>
          <p:cNvSpPr/>
          <p:nvPr/>
        </p:nvSpPr>
        <p:spPr>
          <a:xfrm>
            <a:off x="2458117" y="4320627"/>
            <a:ext cx="3421553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88">
            <a:extLst>
              <a:ext uri="{FF2B5EF4-FFF2-40B4-BE49-F238E27FC236}">
                <a16:creationId xmlns:a16="http://schemas.microsoft.com/office/drawing/2014/main" id="{7751DC0A-0FD1-BCCA-159E-15AAEE290337}"/>
              </a:ext>
            </a:extLst>
          </p:cNvPr>
          <p:cNvSpPr txBox="1"/>
          <p:nvPr/>
        </p:nvSpPr>
        <p:spPr>
          <a:xfrm>
            <a:off x="2498168" y="5866129"/>
            <a:ext cx="3319656" cy="3537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KPI</a:t>
            </a:r>
            <a:endParaRPr lang="en-US" sz="900" dirty="0"/>
          </a:p>
        </p:txBody>
      </p:sp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20D33BCF-CDE5-1C3C-8A71-D60499E31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312817"/>
              </p:ext>
            </p:extLst>
          </p:nvPr>
        </p:nvGraphicFramePr>
        <p:xfrm>
          <a:off x="6477460" y="3850284"/>
          <a:ext cx="3676190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19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Correlation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相関係数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56" name="Rectangle 117">
            <a:extLst>
              <a:ext uri="{FF2B5EF4-FFF2-40B4-BE49-F238E27FC236}">
                <a16:creationId xmlns:a16="http://schemas.microsoft.com/office/drawing/2014/main" id="{A6DAC6B7-40D0-F110-0754-A057BACC8ABA}"/>
              </a:ext>
            </a:extLst>
          </p:cNvPr>
          <p:cNvSpPr/>
          <p:nvPr/>
        </p:nvSpPr>
        <p:spPr>
          <a:xfrm>
            <a:off x="6558070" y="4323886"/>
            <a:ext cx="3539948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88">
            <a:extLst>
              <a:ext uri="{FF2B5EF4-FFF2-40B4-BE49-F238E27FC236}">
                <a16:creationId xmlns:a16="http://schemas.microsoft.com/office/drawing/2014/main" id="{E7EDC3E4-E431-F670-D478-30C313DDE440}"/>
              </a:ext>
            </a:extLst>
          </p:cNvPr>
          <p:cNvSpPr txBox="1"/>
          <p:nvPr/>
        </p:nvSpPr>
        <p:spPr>
          <a:xfrm>
            <a:off x="6596791" y="5792274"/>
            <a:ext cx="2722260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>
                <a:solidFill>
                  <a:srgbClr val="0790DC"/>
                </a:solidFill>
              </a:rPr>
              <a:t>                                               </a:t>
            </a:r>
            <a:r>
              <a:rPr lang="en-US" altLang="ja-JP" sz="900" dirty="0"/>
              <a:t>Factor2 </a:t>
            </a:r>
            <a:r>
              <a:rPr lang="en-US" altLang="ja-JP" sz="900" dirty="0">
                <a:solidFill>
                  <a:srgbClr val="0790DC"/>
                </a:solidFill>
              </a:rPr>
              <a:t>          </a:t>
            </a:r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Group A</a:t>
            </a:r>
            <a:r>
              <a:rPr lang="ja-JP" altLang="en-US" sz="900" dirty="0"/>
              <a:t>　</a:t>
            </a:r>
            <a:r>
              <a:rPr lang="en-US" altLang="ja-JP" sz="900" dirty="0"/>
              <a:t> </a:t>
            </a:r>
            <a:r>
              <a:rPr lang="ja-JP" altLang="en-US" sz="900" dirty="0">
                <a:solidFill>
                  <a:schemeClr val="accent1">
                    <a:lumMod val="50000"/>
                  </a:schemeClr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Group B</a:t>
            </a:r>
            <a:endParaRPr lang="en-US" sz="900" dirty="0"/>
          </a:p>
        </p:txBody>
      </p:sp>
      <p:graphicFrame>
        <p:nvGraphicFramePr>
          <p:cNvPr id="67" name="Table 4">
            <a:extLst>
              <a:ext uri="{FF2B5EF4-FFF2-40B4-BE49-F238E27FC236}">
                <a16:creationId xmlns:a16="http://schemas.microsoft.com/office/drawing/2014/main" id="{BFB42FAD-BFF8-B73A-6C42-D7B91BD95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39643"/>
              </p:ext>
            </p:extLst>
          </p:nvPr>
        </p:nvGraphicFramePr>
        <p:xfrm>
          <a:off x="2551295" y="4386097"/>
          <a:ext cx="3217968" cy="1414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2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402246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</a:tblGrid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49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3557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2020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2021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2022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S1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2023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S2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13" name="楕円 12">
            <a:extLst>
              <a:ext uri="{FF2B5EF4-FFF2-40B4-BE49-F238E27FC236}">
                <a16:creationId xmlns:a16="http://schemas.microsoft.com/office/drawing/2014/main" id="{E6A9E3BA-5584-0A82-3F87-B38C8B70CA75}"/>
              </a:ext>
            </a:extLst>
          </p:cNvPr>
          <p:cNvSpPr/>
          <p:nvPr/>
        </p:nvSpPr>
        <p:spPr>
          <a:xfrm>
            <a:off x="7897253" y="47709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楕円 67">
            <a:extLst>
              <a:ext uri="{FF2B5EF4-FFF2-40B4-BE49-F238E27FC236}">
                <a16:creationId xmlns:a16="http://schemas.microsoft.com/office/drawing/2014/main" id="{2AB808AB-202B-C7BD-35B6-15EA7716BB67}"/>
              </a:ext>
            </a:extLst>
          </p:cNvPr>
          <p:cNvSpPr/>
          <p:nvPr/>
        </p:nvSpPr>
        <p:spPr>
          <a:xfrm>
            <a:off x="8081552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楕円 68">
            <a:extLst>
              <a:ext uri="{FF2B5EF4-FFF2-40B4-BE49-F238E27FC236}">
                <a16:creationId xmlns:a16="http://schemas.microsoft.com/office/drawing/2014/main" id="{F362B771-2E51-1F86-7FED-9821F32E5ACE}"/>
              </a:ext>
            </a:extLst>
          </p:cNvPr>
          <p:cNvSpPr/>
          <p:nvPr/>
        </p:nvSpPr>
        <p:spPr>
          <a:xfrm>
            <a:off x="8049653" y="516793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楕円 69">
            <a:extLst>
              <a:ext uri="{FF2B5EF4-FFF2-40B4-BE49-F238E27FC236}">
                <a16:creationId xmlns:a16="http://schemas.microsoft.com/office/drawing/2014/main" id="{96FB6B0F-2891-39A9-4185-32005F1660BD}"/>
              </a:ext>
            </a:extLst>
          </p:cNvPr>
          <p:cNvSpPr/>
          <p:nvPr/>
        </p:nvSpPr>
        <p:spPr>
          <a:xfrm>
            <a:off x="8485590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楕円 70">
            <a:extLst>
              <a:ext uri="{FF2B5EF4-FFF2-40B4-BE49-F238E27FC236}">
                <a16:creationId xmlns:a16="http://schemas.microsoft.com/office/drawing/2014/main" id="{BDD0A45F-BC34-A44A-D344-F9EBB2D07FE0}"/>
              </a:ext>
            </a:extLst>
          </p:cNvPr>
          <p:cNvSpPr/>
          <p:nvPr/>
        </p:nvSpPr>
        <p:spPr>
          <a:xfrm>
            <a:off x="8336734" y="525299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楕円 71">
            <a:extLst>
              <a:ext uri="{FF2B5EF4-FFF2-40B4-BE49-F238E27FC236}">
                <a16:creationId xmlns:a16="http://schemas.microsoft.com/office/drawing/2014/main" id="{1FA4BDF6-92CC-CC32-94A7-E385BF61F0A1}"/>
              </a:ext>
            </a:extLst>
          </p:cNvPr>
          <p:cNvSpPr/>
          <p:nvPr/>
        </p:nvSpPr>
        <p:spPr>
          <a:xfrm>
            <a:off x="7571186" y="4965918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D6CB4B1F-D914-6DFC-60E3-6D719D3AF5C7}"/>
              </a:ext>
            </a:extLst>
          </p:cNvPr>
          <p:cNvSpPr/>
          <p:nvPr/>
        </p:nvSpPr>
        <p:spPr>
          <a:xfrm>
            <a:off x="8804566" y="492338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88324014-42B0-F0B7-8921-04158ACBF545}"/>
              </a:ext>
            </a:extLst>
          </p:cNvPr>
          <p:cNvSpPr/>
          <p:nvPr/>
        </p:nvSpPr>
        <p:spPr>
          <a:xfrm>
            <a:off x="8294204" y="4678836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楕円 74">
            <a:extLst>
              <a:ext uri="{FF2B5EF4-FFF2-40B4-BE49-F238E27FC236}">
                <a16:creationId xmlns:a16="http://schemas.microsoft.com/office/drawing/2014/main" id="{36BA7D2B-6EC1-CAE3-8E85-9A2FBA5F9FD5}"/>
              </a:ext>
            </a:extLst>
          </p:cNvPr>
          <p:cNvSpPr/>
          <p:nvPr/>
        </p:nvSpPr>
        <p:spPr>
          <a:xfrm>
            <a:off x="7751939" y="5306161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楕円 75">
            <a:extLst>
              <a:ext uri="{FF2B5EF4-FFF2-40B4-BE49-F238E27FC236}">
                <a16:creationId xmlns:a16="http://schemas.microsoft.com/office/drawing/2014/main" id="{12361547-FDCC-9AF8-24FF-DF9516B80181}"/>
              </a:ext>
            </a:extLst>
          </p:cNvPr>
          <p:cNvSpPr/>
          <p:nvPr/>
        </p:nvSpPr>
        <p:spPr>
          <a:xfrm>
            <a:off x="8676978" y="4732000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楕円 76">
            <a:extLst>
              <a:ext uri="{FF2B5EF4-FFF2-40B4-BE49-F238E27FC236}">
                <a16:creationId xmlns:a16="http://schemas.microsoft.com/office/drawing/2014/main" id="{4E315582-F895-34DF-1B22-0C9FD312F263}"/>
              </a:ext>
            </a:extLst>
          </p:cNvPr>
          <p:cNvSpPr/>
          <p:nvPr/>
        </p:nvSpPr>
        <p:spPr>
          <a:xfrm>
            <a:off x="8840011" y="4501624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762F5E27-D9CB-4673-05E2-DA2FC13347F4}"/>
              </a:ext>
            </a:extLst>
          </p:cNvPr>
          <p:cNvSpPr/>
          <p:nvPr/>
        </p:nvSpPr>
        <p:spPr>
          <a:xfrm>
            <a:off x="9031399" y="4714277"/>
            <a:ext cx="115509" cy="115509"/>
          </a:xfrm>
          <a:prstGeom prst="ellipse">
            <a:avLst/>
          </a:pr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E1E27B90-EB9B-C5B0-9B84-4F66959637E2}"/>
              </a:ext>
            </a:extLst>
          </p:cNvPr>
          <p:cNvSpPr/>
          <p:nvPr/>
        </p:nvSpPr>
        <p:spPr>
          <a:xfrm>
            <a:off x="8691153" y="51714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95C02B24-E38C-ECF3-809A-CD81762D7F9A}"/>
              </a:ext>
            </a:extLst>
          </p:cNvPr>
          <p:cNvSpPr/>
          <p:nvPr/>
        </p:nvSpPr>
        <p:spPr>
          <a:xfrm>
            <a:off x="8556472" y="5334514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9F04FA1B-A699-565A-8F55-D4E6E47DB06D}"/>
              </a:ext>
            </a:extLst>
          </p:cNvPr>
          <p:cNvSpPr/>
          <p:nvPr/>
        </p:nvSpPr>
        <p:spPr>
          <a:xfrm>
            <a:off x="8163068" y="53238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楕円 81">
            <a:extLst>
              <a:ext uri="{FF2B5EF4-FFF2-40B4-BE49-F238E27FC236}">
                <a16:creationId xmlns:a16="http://schemas.microsoft.com/office/drawing/2014/main" id="{CA47B3DE-1C57-2F34-FE88-3B859F471844}"/>
              </a:ext>
            </a:extLst>
          </p:cNvPr>
          <p:cNvSpPr/>
          <p:nvPr/>
        </p:nvSpPr>
        <p:spPr>
          <a:xfrm>
            <a:off x="8886085" y="5270717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楕円 82">
            <a:extLst>
              <a:ext uri="{FF2B5EF4-FFF2-40B4-BE49-F238E27FC236}">
                <a16:creationId xmlns:a16="http://schemas.microsoft.com/office/drawing/2014/main" id="{D72BAA99-317A-A137-04F3-D1372298FF21}"/>
              </a:ext>
            </a:extLst>
          </p:cNvPr>
          <p:cNvSpPr/>
          <p:nvPr/>
        </p:nvSpPr>
        <p:spPr>
          <a:xfrm>
            <a:off x="8407615" y="5196289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楕円 83">
            <a:extLst>
              <a:ext uri="{FF2B5EF4-FFF2-40B4-BE49-F238E27FC236}">
                <a16:creationId xmlns:a16="http://schemas.microsoft.com/office/drawing/2014/main" id="{B3A1EF3C-261D-84AF-AB33-D38B8500ED50}"/>
              </a:ext>
            </a:extLst>
          </p:cNvPr>
          <p:cNvSpPr/>
          <p:nvPr/>
        </p:nvSpPr>
        <p:spPr>
          <a:xfrm>
            <a:off x="7939784" y="5430208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楕円 84">
            <a:extLst>
              <a:ext uri="{FF2B5EF4-FFF2-40B4-BE49-F238E27FC236}">
                <a16:creationId xmlns:a16="http://schemas.microsoft.com/office/drawing/2014/main" id="{0D08A210-CDC8-EF83-924C-EB294345FA24}"/>
              </a:ext>
            </a:extLst>
          </p:cNvPr>
          <p:cNvSpPr/>
          <p:nvPr/>
        </p:nvSpPr>
        <p:spPr>
          <a:xfrm>
            <a:off x="8322554" y="5462108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楕円 85">
            <a:extLst>
              <a:ext uri="{FF2B5EF4-FFF2-40B4-BE49-F238E27FC236}">
                <a16:creationId xmlns:a16="http://schemas.microsoft.com/office/drawing/2014/main" id="{836D652D-B6A5-B3EC-05A5-5DD0CE11E18D}"/>
              </a:ext>
            </a:extLst>
          </p:cNvPr>
          <p:cNvSpPr/>
          <p:nvPr/>
        </p:nvSpPr>
        <p:spPr>
          <a:xfrm>
            <a:off x="8801022" y="544084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楕円 86">
            <a:extLst>
              <a:ext uri="{FF2B5EF4-FFF2-40B4-BE49-F238E27FC236}">
                <a16:creationId xmlns:a16="http://schemas.microsoft.com/office/drawing/2014/main" id="{63D16630-96D0-E58C-7A97-A1DE7DC04FFA}"/>
              </a:ext>
            </a:extLst>
          </p:cNvPr>
          <p:cNvSpPr/>
          <p:nvPr/>
        </p:nvSpPr>
        <p:spPr>
          <a:xfrm>
            <a:off x="8843553" y="5323881"/>
            <a:ext cx="115509" cy="115509"/>
          </a:xfrm>
          <a:prstGeom prst="ellipse">
            <a:avLst/>
          </a:prstGeom>
          <a:solidFill>
            <a:srgbClr val="01557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TextBox 88">
            <a:extLst>
              <a:ext uri="{FF2B5EF4-FFF2-40B4-BE49-F238E27FC236}">
                <a16:creationId xmlns:a16="http://schemas.microsoft.com/office/drawing/2014/main" id="{8664C817-F004-5026-EFDD-F0D79C7724DD}"/>
              </a:ext>
            </a:extLst>
          </p:cNvPr>
          <p:cNvSpPr txBox="1"/>
          <p:nvPr/>
        </p:nvSpPr>
        <p:spPr>
          <a:xfrm>
            <a:off x="6583295" y="4492099"/>
            <a:ext cx="173857" cy="11064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ts val="900"/>
              </a:lnSpc>
            </a:pPr>
            <a:endParaRPr lang="en-US" altLang="ja-JP" sz="900" dirty="0">
              <a:solidFill>
                <a:srgbClr val="0790DC"/>
              </a:solidFill>
            </a:endParaRP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F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a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c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t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o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r</a:t>
            </a:r>
          </a:p>
          <a:p>
            <a:pPr algn="ctr">
              <a:lnSpc>
                <a:spcPts val="900"/>
              </a:lnSpc>
            </a:pPr>
            <a:r>
              <a:rPr lang="en-US" altLang="ja-JP" sz="900" dirty="0"/>
              <a:t>1</a:t>
            </a: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B52A9EF5-88A6-FEB4-5D2A-6A955C1D1453}"/>
              </a:ext>
            </a:extLst>
          </p:cNvPr>
          <p:cNvCxnSpPr>
            <a:cxnSpLocks/>
          </p:cNvCxnSpPr>
          <p:nvPr/>
        </p:nvCxnSpPr>
        <p:spPr>
          <a:xfrm flipV="1">
            <a:off x="7571186" y="4627578"/>
            <a:ext cx="1767822" cy="6740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53D4719-F614-B757-6E73-190EAB681D50}"/>
              </a:ext>
            </a:extLst>
          </p:cNvPr>
          <p:cNvCxnSpPr>
            <a:cxnSpLocks/>
          </p:cNvCxnSpPr>
          <p:nvPr/>
        </p:nvCxnSpPr>
        <p:spPr>
          <a:xfrm flipV="1">
            <a:off x="7491494" y="5354773"/>
            <a:ext cx="1928124" cy="5416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24">
            <a:extLst>
              <a:ext uri="{FF2B5EF4-FFF2-40B4-BE49-F238E27FC236}">
                <a16:creationId xmlns:a16="http://schemas.microsoft.com/office/drawing/2014/main" id="{7C3B65DE-CAC2-32CA-CA6D-87230E01728F}"/>
              </a:ext>
            </a:extLst>
          </p:cNvPr>
          <p:cNvSpPr/>
          <p:nvPr/>
        </p:nvSpPr>
        <p:spPr>
          <a:xfrm>
            <a:off x="762861" y="1632041"/>
            <a:ext cx="1436488" cy="460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9DDDEDEA-5148-8577-8E10-BCC774F75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77241"/>
              </p:ext>
            </p:extLst>
          </p:nvPr>
        </p:nvGraphicFramePr>
        <p:xfrm>
          <a:off x="856677" y="1733998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Year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03" name="Table 4">
            <a:extLst>
              <a:ext uri="{FF2B5EF4-FFF2-40B4-BE49-F238E27FC236}">
                <a16:creationId xmlns:a16="http://schemas.microsoft.com/office/drawing/2014/main" id="{A9A58D18-B638-EA24-9FD0-141AE7D83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447798"/>
              </p:ext>
            </p:extLst>
          </p:nvPr>
        </p:nvGraphicFramePr>
        <p:xfrm>
          <a:off x="856677" y="23845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Semester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秋学期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106" name="Straight Connector 56">
            <a:extLst>
              <a:ext uri="{FF2B5EF4-FFF2-40B4-BE49-F238E27FC236}">
                <a16:creationId xmlns:a16="http://schemas.microsoft.com/office/drawing/2014/main" id="{0BC16EA6-1A5F-4557-188A-4EBA7FCDC4D0}"/>
              </a:ext>
            </a:extLst>
          </p:cNvPr>
          <p:cNvCxnSpPr/>
          <p:nvPr/>
        </p:nvCxnSpPr>
        <p:spPr>
          <a:xfrm>
            <a:off x="876911" y="3135324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Table 4">
            <a:extLst>
              <a:ext uri="{FF2B5EF4-FFF2-40B4-BE49-F238E27FC236}">
                <a16:creationId xmlns:a16="http://schemas.microsoft.com/office/drawing/2014/main" id="{33949C12-2160-A911-6A5D-F4338E360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081435"/>
              </p:ext>
            </p:extLst>
          </p:nvPr>
        </p:nvGraphicFramePr>
        <p:xfrm>
          <a:off x="856677" y="3879912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Class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科目情報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08" name="Table 4">
            <a:extLst>
              <a:ext uri="{FF2B5EF4-FFF2-40B4-BE49-F238E27FC236}">
                <a16:creationId xmlns:a16="http://schemas.microsoft.com/office/drawing/2014/main" id="{07996C25-1BF8-801C-1173-058FD9359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77238"/>
              </p:ext>
            </p:extLst>
          </p:nvPr>
        </p:nvGraphicFramePr>
        <p:xfrm>
          <a:off x="856677" y="3287814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School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学校情報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10" name="Table 4">
            <a:extLst>
              <a:ext uri="{FF2B5EF4-FFF2-40B4-BE49-F238E27FC236}">
                <a16:creationId xmlns:a16="http://schemas.microsoft.com/office/drawing/2014/main" id="{F3D7AE1D-B52B-53DC-CB52-1D16BC95B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678197"/>
              </p:ext>
            </p:extLst>
          </p:nvPr>
        </p:nvGraphicFramePr>
        <p:xfrm>
          <a:off x="856677" y="4476875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Student Info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学生情報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11" name="Table 4">
            <a:extLst>
              <a:ext uri="{FF2B5EF4-FFF2-40B4-BE49-F238E27FC236}">
                <a16:creationId xmlns:a16="http://schemas.microsoft.com/office/drawing/2014/main" id="{65981992-DE4F-629F-057D-905A09B8C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080282"/>
              </p:ext>
            </p:extLst>
          </p:nvPr>
        </p:nvGraphicFramePr>
        <p:xfrm>
          <a:off x="851220" y="5088517"/>
          <a:ext cx="1248857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85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Questionnaire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調査情報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172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">
            <a:extLst>
              <a:ext uri="{FF2B5EF4-FFF2-40B4-BE49-F238E27FC236}">
                <a16:creationId xmlns:a16="http://schemas.microsoft.com/office/drawing/2014/main" id="{1D87DEE5-4AC0-46C1-1C1C-FA63A7F9B693}"/>
              </a:ext>
            </a:extLst>
          </p:cNvPr>
          <p:cNvSpPr/>
          <p:nvPr/>
        </p:nvSpPr>
        <p:spPr>
          <a:xfrm>
            <a:off x="4843727" y="4057199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86827DE7-05F4-CD7A-9B0E-B211FA7005C3}"/>
              </a:ext>
            </a:extLst>
          </p:cNvPr>
          <p:cNvSpPr/>
          <p:nvPr/>
        </p:nvSpPr>
        <p:spPr>
          <a:xfrm>
            <a:off x="230871" y="4047452"/>
            <a:ext cx="1154185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26E39FDD-EC00-A8D8-095A-840E7A3359C8}"/>
              </a:ext>
            </a:extLst>
          </p:cNvPr>
          <p:cNvSpPr/>
          <p:nvPr/>
        </p:nvSpPr>
        <p:spPr>
          <a:xfrm>
            <a:off x="1471331" y="4048365"/>
            <a:ext cx="3264753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3CA8B61E-6A99-031B-0199-757C5890011C}"/>
              </a:ext>
            </a:extLst>
          </p:cNvPr>
          <p:cNvSpPr txBox="1"/>
          <p:nvPr/>
        </p:nvSpPr>
        <p:spPr>
          <a:xfrm>
            <a:off x="4877608" y="6156180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D02389DD-97EF-70F4-663B-1C8ADB9F901B}"/>
              </a:ext>
            </a:extLst>
          </p:cNvPr>
          <p:cNvSpPr txBox="1"/>
          <p:nvPr/>
        </p:nvSpPr>
        <p:spPr>
          <a:xfrm>
            <a:off x="1552575" y="6127937"/>
            <a:ext cx="3134920" cy="1877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2DC495B4-EF68-3E55-8816-7E93D9DE5A54}"/>
              </a:ext>
            </a:extLst>
          </p:cNvPr>
          <p:cNvSpPr txBox="1"/>
          <p:nvPr/>
        </p:nvSpPr>
        <p:spPr>
          <a:xfrm>
            <a:off x="282092" y="6127936"/>
            <a:ext cx="965684" cy="211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ED5F592A-D46A-CCA0-8A11-6553A4458515}"/>
              </a:ext>
            </a:extLst>
          </p:cNvPr>
          <p:cNvSpPr txBox="1"/>
          <p:nvPr/>
        </p:nvSpPr>
        <p:spPr>
          <a:xfrm>
            <a:off x="227381" y="4041591"/>
            <a:ext cx="1166296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3ECF4C41-F60A-13B2-F740-ABF4759DD294}"/>
              </a:ext>
            </a:extLst>
          </p:cNvPr>
          <p:cNvSpPr txBox="1"/>
          <p:nvPr/>
        </p:nvSpPr>
        <p:spPr>
          <a:xfrm>
            <a:off x="1479952" y="4041592"/>
            <a:ext cx="3264753" cy="1877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43" name="TextBox 19">
            <a:extLst>
              <a:ext uri="{FF2B5EF4-FFF2-40B4-BE49-F238E27FC236}">
                <a16:creationId xmlns:a16="http://schemas.microsoft.com/office/drawing/2014/main" id="{BC39C0C5-FDD2-1548-EF97-8187130CFD1B}"/>
              </a:ext>
            </a:extLst>
          </p:cNvPr>
          <p:cNvSpPr txBox="1"/>
          <p:nvPr/>
        </p:nvSpPr>
        <p:spPr>
          <a:xfrm>
            <a:off x="4842349" y="4035506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44" name="TextBox 27">
            <a:extLst>
              <a:ext uri="{FF2B5EF4-FFF2-40B4-BE49-F238E27FC236}">
                <a16:creationId xmlns:a16="http://schemas.microsoft.com/office/drawing/2014/main" id="{A6E45C4C-94D5-9759-FE4B-6010EA40AA7A}"/>
              </a:ext>
            </a:extLst>
          </p:cNvPr>
          <p:cNvSpPr txBox="1"/>
          <p:nvPr/>
        </p:nvSpPr>
        <p:spPr>
          <a:xfrm>
            <a:off x="218165" y="3810229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45" name="Picture 29">
            <a:extLst>
              <a:ext uri="{FF2B5EF4-FFF2-40B4-BE49-F238E27FC236}">
                <a16:creationId xmlns:a16="http://schemas.microsoft.com/office/drawing/2014/main" id="{B7230EAF-0573-C5DC-97C1-88C2AA3C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342" y="4437741"/>
            <a:ext cx="350434" cy="333340"/>
          </a:xfrm>
          <a:prstGeom prst="rect">
            <a:avLst/>
          </a:prstGeom>
        </p:spPr>
      </p:pic>
      <p:pic>
        <p:nvPicPr>
          <p:cNvPr id="47" name="Picture 33">
            <a:extLst>
              <a:ext uri="{FF2B5EF4-FFF2-40B4-BE49-F238E27FC236}">
                <a16:creationId xmlns:a16="http://schemas.microsoft.com/office/drawing/2014/main" id="{72F26AA8-F4FF-FEF3-1B33-08105488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4" y="5380285"/>
            <a:ext cx="350434" cy="333340"/>
          </a:xfrm>
          <a:prstGeom prst="rect">
            <a:avLst/>
          </a:prstGeom>
        </p:spPr>
      </p:pic>
      <p:sp>
        <p:nvSpPr>
          <p:cNvPr id="49" name="TextBox 43">
            <a:extLst>
              <a:ext uri="{FF2B5EF4-FFF2-40B4-BE49-F238E27FC236}">
                <a16:creationId xmlns:a16="http://schemas.microsoft.com/office/drawing/2014/main" id="{CF125686-112C-67C2-79E6-C67BDFD46A0F}"/>
              </a:ext>
            </a:extLst>
          </p:cNvPr>
          <p:cNvSpPr txBox="1"/>
          <p:nvPr/>
        </p:nvSpPr>
        <p:spPr>
          <a:xfrm>
            <a:off x="5023404" y="4831641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377EDF-80DA-49B6-CBBA-2B6547408C32}"/>
              </a:ext>
            </a:extLst>
          </p:cNvPr>
          <p:cNvSpPr txBox="1"/>
          <p:nvPr/>
        </p:nvSpPr>
        <p:spPr>
          <a:xfrm>
            <a:off x="2954858" y="4868201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Synapse</a:t>
            </a:r>
          </a:p>
          <a:p>
            <a:pPr algn="ctr"/>
            <a:r>
              <a:rPr lang="en-US" sz="900" dirty="0"/>
              <a:t> Analytics</a:t>
            </a: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FCAE36D3-D5FF-C58A-DA56-264796553A16}"/>
              </a:ext>
            </a:extLst>
          </p:cNvPr>
          <p:cNvSpPr txBox="1"/>
          <p:nvPr/>
        </p:nvSpPr>
        <p:spPr>
          <a:xfrm>
            <a:off x="520029" y="5774185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  <a:p>
            <a:pPr algn="ctr"/>
            <a:r>
              <a:rPr lang="en-US" sz="900" dirty="0"/>
              <a:t>Desktop</a:t>
            </a:r>
          </a:p>
        </p:txBody>
      </p:sp>
      <p:sp>
        <p:nvSpPr>
          <p:cNvPr id="54" name="TextBox 63">
            <a:extLst>
              <a:ext uri="{FF2B5EF4-FFF2-40B4-BE49-F238E27FC236}">
                <a16:creationId xmlns:a16="http://schemas.microsoft.com/office/drawing/2014/main" id="{C49EE554-7C69-0370-C6A3-5DCDDCE8F912}"/>
              </a:ext>
            </a:extLst>
          </p:cNvPr>
          <p:cNvSpPr txBox="1"/>
          <p:nvPr/>
        </p:nvSpPr>
        <p:spPr>
          <a:xfrm>
            <a:off x="3920858" y="4863088"/>
            <a:ext cx="595366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57" name="Picture 4" descr="Azure Machine Learning | element61">
            <a:extLst>
              <a:ext uri="{FF2B5EF4-FFF2-40B4-BE49-F238E27FC236}">
                <a16:creationId xmlns:a16="http://schemas.microsoft.com/office/drawing/2014/main" id="{3D3949EE-5ADA-C606-1E24-E7E9E6F4D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486" y="4516165"/>
            <a:ext cx="301695" cy="32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81">
            <a:extLst>
              <a:ext uri="{FF2B5EF4-FFF2-40B4-BE49-F238E27FC236}">
                <a16:creationId xmlns:a16="http://schemas.microsoft.com/office/drawing/2014/main" id="{36868657-CAA3-3E74-53C7-A429EE9F741E}"/>
              </a:ext>
            </a:extLst>
          </p:cNvPr>
          <p:cNvSpPr txBox="1"/>
          <p:nvPr/>
        </p:nvSpPr>
        <p:spPr>
          <a:xfrm>
            <a:off x="550060" y="5100729"/>
            <a:ext cx="515974" cy="1719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2" name="TextBox 38">
            <a:extLst>
              <a:ext uri="{FF2B5EF4-FFF2-40B4-BE49-F238E27FC236}">
                <a16:creationId xmlns:a16="http://schemas.microsoft.com/office/drawing/2014/main" id="{83E87FC3-791F-84C2-1B6C-BAFF37F3F3C5}"/>
              </a:ext>
            </a:extLst>
          </p:cNvPr>
          <p:cNvSpPr txBox="1"/>
          <p:nvPr/>
        </p:nvSpPr>
        <p:spPr>
          <a:xfrm>
            <a:off x="1644478" y="4945710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2050" name="Picture 2" descr="Azure Synapse Analytics (@Azure_Synapse) / Twitter">
            <a:extLst>
              <a:ext uri="{FF2B5EF4-FFF2-40B4-BE49-F238E27FC236}">
                <a16:creationId xmlns:a16="http://schemas.microsoft.com/office/drawing/2014/main" id="{83A542D4-4AD1-2DA3-1717-3A7C19180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8" t="18888" r="19334" b="18327"/>
          <a:stretch/>
        </p:blipFill>
        <p:spPr bwMode="auto">
          <a:xfrm>
            <a:off x="2954858" y="4360036"/>
            <a:ext cx="433847" cy="47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 - Logo Downloads">
            <a:extLst>
              <a:ext uri="{FF2B5EF4-FFF2-40B4-BE49-F238E27FC236}">
                <a16:creationId xmlns:a16="http://schemas.microsoft.com/office/drawing/2014/main" id="{3C600ED0-DD8F-C12B-443A-BBDABA71D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75" y="4528213"/>
            <a:ext cx="492967" cy="49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48" name="表 2048">
            <a:extLst>
              <a:ext uri="{FF2B5EF4-FFF2-40B4-BE49-F238E27FC236}">
                <a16:creationId xmlns:a16="http://schemas.microsoft.com/office/drawing/2014/main" id="{BE2DA498-8DD9-7425-2875-991609B14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336472"/>
              </p:ext>
            </p:extLst>
          </p:nvPr>
        </p:nvGraphicFramePr>
        <p:xfrm>
          <a:off x="1866900" y="5591531"/>
          <a:ext cx="2587389" cy="40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2463">
                  <a:extLst>
                    <a:ext uri="{9D8B030D-6E8A-4147-A177-3AD203B41FA5}">
                      <a16:colId xmlns:a16="http://schemas.microsoft.com/office/drawing/2014/main" val="1749797874"/>
                    </a:ext>
                  </a:extLst>
                </a:gridCol>
                <a:gridCol w="862463">
                  <a:extLst>
                    <a:ext uri="{9D8B030D-6E8A-4147-A177-3AD203B41FA5}">
                      <a16:colId xmlns:a16="http://schemas.microsoft.com/office/drawing/2014/main" val="480478656"/>
                    </a:ext>
                  </a:extLst>
                </a:gridCol>
                <a:gridCol w="862463">
                  <a:extLst>
                    <a:ext uri="{9D8B030D-6E8A-4147-A177-3AD203B41FA5}">
                      <a16:colId xmlns:a16="http://schemas.microsoft.com/office/drawing/2014/main" val="4014650454"/>
                    </a:ext>
                  </a:extLst>
                </a:gridCol>
              </a:tblGrid>
              <a:tr h="40410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Bronze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Silver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Gold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197601"/>
                  </a:ext>
                </a:extLst>
              </a:tr>
            </a:tbl>
          </a:graphicData>
        </a:graphic>
      </p:graphicFrame>
      <p:cxnSp>
        <p:nvCxnSpPr>
          <p:cNvPr id="2051" name="直線矢印コネクタ 2050">
            <a:extLst>
              <a:ext uri="{FF2B5EF4-FFF2-40B4-BE49-F238E27FC236}">
                <a16:creationId xmlns:a16="http://schemas.microsoft.com/office/drawing/2014/main" id="{44AD568D-EC56-ACE6-5460-B6C64C7060E3}"/>
              </a:ext>
            </a:extLst>
          </p:cNvPr>
          <p:cNvCxnSpPr/>
          <p:nvPr/>
        </p:nvCxnSpPr>
        <p:spPr>
          <a:xfrm>
            <a:off x="3533125" y="4642513"/>
            <a:ext cx="4067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01D2EA4A-5389-09A5-E9ED-660A0661E324}"/>
              </a:ext>
            </a:extLst>
          </p:cNvPr>
          <p:cNvCxnSpPr>
            <a:cxnSpLocks/>
          </p:cNvCxnSpPr>
          <p:nvPr/>
        </p:nvCxnSpPr>
        <p:spPr>
          <a:xfrm flipV="1">
            <a:off x="2437481" y="5222182"/>
            <a:ext cx="306168" cy="2064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8DAC5F8-21FC-89D0-0D4E-89C75D8901DE}"/>
              </a:ext>
            </a:extLst>
          </p:cNvPr>
          <p:cNvCxnSpPr>
            <a:cxnSpLocks/>
          </p:cNvCxnSpPr>
          <p:nvPr/>
        </p:nvCxnSpPr>
        <p:spPr>
          <a:xfrm flipV="1">
            <a:off x="3149910" y="5202404"/>
            <a:ext cx="0" cy="260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2" descr="Importing Data into Azure Data Lake Storage Gen2">
            <a:extLst>
              <a:ext uri="{FF2B5EF4-FFF2-40B4-BE49-F238E27FC236}">
                <a16:creationId xmlns:a16="http://schemas.microsoft.com/office/drawing/2014/main" id="{11CF2BE2-F56F-8F08-0293-0F5B17116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r="25294"/>
          <a:stretch/>
        </p:blipFill>
        <p:spPr bwMode="auto">
          <a:xfrm>
            <a:off x="1735860" y="5300073"/>
            <a:ext cx="362892" cy="3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A06DA149-CB6F-99F7-8059-4A73418BE6B7}"/>
              </a:ext>
            </a:extLst>
          </p:cNvPr>
          <p:cNvCxnSpPr>
            <a:cxnSpLocks/>
          </p:cNvCxnSpPr>
          <p:nvPr/>
        </p:nvCxnSpPr>
        <p:spPr>
          <a:xfrm flipH="1" flipV="1">
            <a:off x="3682188" y="5230483"/>
            <a:ext cx="296470" cy="2043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1" name="図 2060">
            <a:extLst>
              <a:ext uri="{FF2B5EF4-FFF2-40B4-BE49-F238E27FC236}">
                <a16:creationId xmlns:a16="http://schemas.microsoft.com/office/drawing/2014/main" id="{ED277684-7BD6-2A0C-0099-67A613ED0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165" y="29855"/>
            <a:ext cx="5777661" cy="3735587"/>
          </a:xfrm>
          <a:prstGeom prst="rect">
            <a:avLst/>
          </a:prstGeom>
        </p:spPr>
      </p:pic>
      <p:sp>
        <p:nvSpPr>
          <p:cNvPr id="2062" name="矢印: 右 2061">
            <a:extLst>
              <a:ext uri="{FF2B5EF4-FFF2-40B4-BE49-F238E27FC236}">
                <a16:creationId xmlns:a16="http://schemas.microsoft.com/office/drawing/2014/main" id="{BB720E06-89F7-ED4F-0937-10FEE900BAB9}"/>
              </a:ext>
            </a:extLst>
          </p:cNvPr>
          <p:cNvSpPr/>
          <p:nvPr/>
        </p:nvSpPr>
        <p:spPr>
          <a:xfrm>
            <a:off x="1735860" y="4413267"/>
            <a:ext cx="1007789" cy="3578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Ingest</a:t>
            </a:r>
          </a:p>
        </p:txBody>
      </p:sp>
      <p:pic>
        <p:nvPicPr>
          <p:cNvPr id="2064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837C7A1B-36AC-9A7F-DE9D-8F90EFBC2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150" y="5456378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8" descr="Accelerate Innovation By Unifying Data Science, Engineering - Delta Lake Clipart (733x672), Png Download">
            <a:extLst>
              <a:ext uri="{FF2B5EF4-FFF2-40B4-BE49-F238E27FC236}">
                <a16:creationId xmlns:a16="http://schemas.microsoft.com/office/drawing/2014/main" id="{4701851C-F26A-F7FD-6244-E6EE80CF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784" y="5451468"/>
            <a:ext cx="329933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45905F6-CB5A-BAD3-822E-E3AD094812CB}"/>
              </a:ext>
            </a:extLst>
          </p:cNvPr>
          <p:cNvSpPr txBox="1"/>
          <p:nvPr/>
        </p:nvSpPr>
        <p:spPr>
          <a:xfrm>
            <a:off x="6322422" y="418011"/>
            <a:ext cx="5638707" cy="5275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ソリューション：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・学生・教員評価のシステム化に基づいて 、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PDCA</a:t>
            </a:r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改善のサイクルがスムーズに移行し、早める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人人の学生の成績、個性、 特色に応じて指導・学習支援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の最適化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採用ニーズの変化に合わせてカリキュラムを提供する学習支援する</a:t>
            </a:r>
            <a:endParaRPr lang="en-US" altLang="ja-JP" sz="1200" b="0" i="0" dirty="0">
              <a:solidFill>
                <a:srgbClr val="000000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お客様情報：日本の一流大学</a:t>
            </a:r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Solutions: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Improve and speed up PDCA cycle by preparing faculty and student evaluation system.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Understand student performance, characteristics and needs to provide best learning support.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Provide most suitable curriculum that meets changing job market.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Client: Leading University in Japan</a:t>
            </a: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2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6" name="TextBox 111">
            <a:extLst>
              <a:ext uri="{FF2B5EF4-FFF2-40B4-BE49-F238E27FC236}">
                <a16:creationId xmlns:a16="http://schemas.microsoft.com/office/drawing/2014/main" id="{ACAC9501-A4FF-1C78-31C8-8458608592B1}"/>
              </a:ext>
            </a:extLst>
          </p:cNvPr>
          <p:cNvSpPr txBox="1"/>
          <p:nvPr/>
        </p:nvSpPr>
        <p:spPr>
          <a:xfrm>
            <a:off x="3899224" y="4298237"/>
            <a:ext cx="620287" cy="1686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517798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APP ANALYTICS REPORT </a:t>
            </a:r>
            <a:r>
              <a:rPr lang="ja-JP" altLang="en-US" sz="1600" dirty="0">
                <a:solidFill>
                  <a:schemeClr val="bg1"/>
                </a:solidFill>
              </a:rPr>
              <a:t>アプリ分析レポート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66513"/>
              </p:ext>
            </p:extLst>
          </p:nvPr>
        </p:nvGraphicFramePr>
        <p:xfrm>
          <a:off x="2064564" y="1035078"/>
          <a:ext cx="827958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491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29881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App Performance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Analysis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アプリパフォーマンス分析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Funnel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ファネル分析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Channel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チャンネル分析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Monetize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収益化分析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2109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App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アプリ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733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074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CUSTOMER RETENSION REPORT </a:t>
            </a:r>
            <a:r>
              <a:rPr lang="ja-JP" altLang="en-US" sz="1600" dirty="0">
                <a:solidFill>
                  <a:schemeClr val="bg1"/>
                </a:solidFill>
              </a:rPr>
              <a:t>新規顧客獲得・顧客維持レポート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34914"/>
              </p:ext>
            </p:extLst>
          </p:nvPr>
        </p:nvGraphicFramePr>
        <p:xfrm>
          <a:off x="2064564" y="1035078"/>
          <a:ext cx="82224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3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14842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4968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226796003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Retention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顧客維持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チャーン分析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Plan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行動計画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Tracking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4497876-8042-40D4-B389-4778114661C8}"/>
              </a:ext>
            </a:extLst>
          </p:cNvPr>
          <p:cNvSpPr/>
          <p:nvPr/>
        </p:nvSpPr>
        <p:spPr>
          <a:xfrm>
            <a:off x="6905155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7DF04-E1BF-48C3-9DBE-7D555A75C941}"/>
              </a:ext>
            </a:extLst>
          </p:cNvPr>
          <p:cNvGrpSpPr/>
          <p:nvPr/>
        </p:nvGrpSpPr>
        <p:grpSpPr>
          <a:xfrm>
            <a:off x="7110352" y="2457768"/>
            <a:ext cx="1907502" cy="283146"/>
            <a:chOff x="8243071" y="2181497"/>
            <a:chExt cx="2098252" cy="31146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CB33F15-D153-4B2D-BE9C-C0C1F1AB5033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A0EFE-23A9-4956-AEE0-05C8B9A3E2D1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D1905-931A-4727-9A09-1BB5E0B4A46D}"/>
              </a:ext>
            </a:extLst>
          </p:cNvPr>
          <p:cNvSpPr/>
          <p:nvPr/>
        </p:nvSpPr>
        <p:spPr>
          <a:xfrm>
            <a:off x="4484086" y="1684576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672C9A-044D-4C8F-94D0-79A66EB557A9}"/>
              </a:ext>
            </a:extLst>
          </p:cNvPr>
          <p:cNvGrpSpPr/>
          <p:nvPr/>
        </p:nvGrpSpPr>
        <p:grpSpPr>
          <a:xfrm>
            <a:off x="4689283" y="2457768"/>
            <a:ext cx="1907502" cy="283146"/>
            <a:chOff x="8243071" y="2181497"/>
            <a:chExt cx="2098252" cy="31146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80E849-9C30-4F68-B00D-6B7A71EDFE30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B9A5466-EEB3-435F-9BD5-7B8E33747574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 </a:t>
              </a:r>
              <a:r>
                <a:rPr lang="en-US" sz="1600" dirty="0">
                  <a:solidFill>
                    <a:schemeClr val="tx1"/>
                  </a:solidFill>
                </a:rPr>
                <a:t>2.5K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C5C8A-FDD1-4156-BEC4-3D48C6368864}"/>
              </a:ext>
            </a:extLst>
          </p:cNvPr>
          <p:cNvSpPr/>
          <p:nvPr/>
        </p:nvSpPr>
        <p:spPr>
          <a:xfrm>
            <a:off x="2082131" y="1655090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Churn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解約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2976423-5DC5-4B96-A1F5-D2CCBC79E2DB}"/>
              </a:ext>
            </a:extLst>
          </p:cNvPr>
          <p:cNvGrpSpPr/>
          <p:nvPr/>
        </p:nvGrpSpPr>
        <p:grpSpPr>
          <a:xfrm>
            <a:off x="2287328" y="2457768"/>
            <a:ext cx="1907502" cy="283146"/>
            <a:chOff x="8243071" y="2181497"/>
            <a:chExt cx="2098252" cy="31146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97B130-4431-47E8-A8A0-5934136BB13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D4CFC0-08B8-45A0-8B76-040ADBA17943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r>
                <a:rPr lang="en-US" sz="1600" dirty="0">
                  <a:solidFill>
                    <a:schemeClr val="tx1"/>
                  </a:solidFill>
                </a:rPr>
                <a:t>1K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83F0-DB46-4416-BCFC-5C54C22E2CEB}"/>
              </a:ext>
            </a:extLst>
          </p:cNvPr>
          <p:cNvCxnSpPr>
            <a:cxnSpLocks/>
          </p:cNvCxnSpPr>
          <p:nvPr/>
        </p:nvCxnSpPr>
        <p:spPr>
          <a:xfrm>
            <a:off x="349857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62FB75-D6DF-4149-9C2A-AB1F12EF8308}"/>
              </a:ext>
            </a:extLst>
          </p:cNvPr>
          <p:cNvCxnSpPr>
            <a:cxnSpLocks/>
          </p:cNvCxnSpPr>
          <p:nvPr/>
        </p:nvCxnSpPr>
        <p:spPr>
          <a:xfrm>
            <a:off x="6182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CB785-179D-4F30-A9A5-288DB38431D3}"/>
              </a:ext>
            </a:extLst>
          </p:cNvPr>
          <p:cNvCxnSpPr>
            <a:cxnSpLocks/>
          </p:cNvCxnSpPr>
          <p:nvPr/>
        </p:nvCxnSpPr>
        <p:spPr>
          <a:xfrm>
            <a:off x="8468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00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C488123-20FE-40FC-9E67-A71C9441FF7D}"/>
              </a:ext>
            </a:extLst>
          </p:cNvPr>
          <p:cNvGrpSpPr/>
          <p:nvPr/>
        </p:nvGrpSpPr>
        <p:grpSpPr>
          <a:xfrm>
            <a:off x="9962171" y="3032979"/>
            <a:ext cx="1191530" cy="792041"/>
            <a:chOff x="10236573" y="5238518"/>
            <a:chExt cx="1191530" cy="7920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6C4957-05F3-4DDE-8E56-93958413FCDD}"/>
                </a:ext>
              </a:extLst>
            </p:cNvPr>
            <p:cNvSpPr/>
            <p:nvPr/>
          </p:nvSpPr>
          <p:spPr>
            <a:xfrm rot="2376938">
              <a:off x="10929141" y="5929525"/>
              <a:ext cx="498962" cy="101034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67216B-8431-42C6-AEA0-337F60BFCCB6}"/>
                </a:ext>
              </a:extLst>
            </p:cNvPr>
            <p:cNvSpPr/>
            <p:nvPr/>
          </p:nvSpPr>
          <p:spPr>
            <a:xfrm>
              <a:off x="10236573" y="5238518"/>
              <a:ext cx="834190" cy="753979"/>
            </a:xfrm>
            <a:prstGeom prst="ellipse">
              <a:avLst/>
            </a:pr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8" name="Hexagon 87">
            <a:extLst>
              <a:ext uri="{FF2B5EF4-FFF2-40B4-BE49-F238E27FC236}">
                <a16:creationId xmlns:a16="http://schemas.microsoft.com/office/drawing/2014/main" id="{D17051E7-6CC8-43C8-807F-2190F6F72C66}"/>
              </a:ext>
            </a:extLst>
          </p:cNvPr>
          <p:cNvSpPr/>
          <p:nvPr/>
        </p:nvSpPr>
        <p:spPr>
          <a:xfrm rot="16200000">
            <a:off x="639891" y="2674129"/>
            <a:ext cx="1822862" cy="158203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34768A-598C-4DFB-879D-F81C7FB68DEB}"/>
              </a:ext>
            </a:extLst>
          </p:cNvPr>
          <p:cNvSpPr/>
          <p:nvPr/>
        </p:nvSpPr>
        <p:spPr>
          <a:xfrm>
            <a:off x="2116964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331306-FE6A-414C-BDE8-08A8C10D198E}"/>
              </a:ext>
            </a:extLst>
          </p:cNvPr>
          <p:cNvSpPr/>
          <p:nvPr/>
        </p:nvSpPr>
        <p:spPr>
          <a:xfrm>
            <a:off x="1512356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DC34A56-4DE8-492A-B815-91280FA73CBD}"/>
              </a:ext>
            </a:extLst>
          </p:cNvPr>
          <p:cNvSpPr/>
          <p:nvPr/>
        </p:nvSpPr>
        <p:spPr>
          <a:xfrm>
            <a:off x="2116964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ED4D158-842A-46D7-BBC6-866388077E20}"/>
              </a:ext>
            </a:extLst>
          </p:cNvPr>
          <p:cNvSpPr/>
          <p:nvPr/>
        </p:nvSpPr>
        <p:spPr>
          <a:xfrm flipV="1">
            <a:off x="1512356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5FEE19-0783-45DE-AB89-7F649F48BF8B}"/>
              </a:ext>
            </a:extLst>
          </p:cNvPr>
          <p:cNvSpPr/>
          <p:nvPr/>
        </p:nvSpPr>
        <p:spPr>
          <a:xfrm>
            <a:off x="2116964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31004A7-C792-43E0-9E93-F73F3EF7A46E}"/>
              </a:ext>
            </a:extLst>
          </p:cNvPr>
          <p:cNvSpPr/>
          <p:nvPr/>
        </p:nvSpPr>
        <p:spPr>
          <a:xfrm>
            <a:off x="1393655" y="3085723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74F187-D5B2-4435-AEFF-2ACAB12027BD}"/>
              </a:ext>
            </a:extLst>
          </p:cNvPr>
          <p:cNvSpPr/>
          <p:nvPr/>
        </p:nvSpPr>
        <p:spPr>
          <a:xfrm>
            <a:off x="1393655" y="3582727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C48E47B-D350-4661-9BFC-4A4128D621AC}"/>
              </a:ext>
            </a:extLst>
          </p:cNvPr>
          <p:cNvSpPr/>
          <p:nvPr/>
        </p:nvSpPr>
        <p:spPr>
          <a:xfrm>
            <a:off x="601757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FF7F589-2AF1-4B25-B628-674C6B65A53B}"/>
              </a:ext>
            </a:extLst>
          </p:cNvPr>
          <p:cNvSpPr/>
          <p:nvPr/>
        </p:nvSpPr>
        <p:spPr>
          <a:xfrm>
            <a:off x="601757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563A0B2-459B-45C0-91AC-F74B6566D0D7}"/>
              </a:ext>
            </a:extLst>
          </p:cNvPr>
          <p:cNvSpPr/>
          <p:nvPr/>
        </p:nvSpPr>
        <p:spPr>
          <a:xfrm>
            <a:off x="601757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A1BC066-0C2C-4F06-9773-2A9FBC800FE5}"/>
              </a:ext>
            </a:extLst>
          </p:cNvPr>
          <p:cNvSpPr/>
          <p:nvPr/>
        </p:nvSpPr>
        <p:spPr>
          <a:xfrm flipH="1">
            <a:off x="842984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0BC297F-18DD-4536-A123-BAE0903235E3}"/>
              </a:ext>
            </a:extLst>
          </p:cNvPr>
          <p:cNvSpPr/>
          <p:nvPr/>
        </p:nvSpPr>
        <p:spPr>
          <a:xfrm flipH="1" flipV="1">
            <a:off x="842984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AB76D91-E523-4367-B1D8-B0B9510FB584}"/>
              </a:ext>
            </a:extLst>
          </p:cNvPr>
          <p:cNvSpPr/>
          <p:nvPr/>
        </p:nvSpPr>
        <p:spPr>
          <a:xfrm>
            <a:off x="1377889" y="244979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8D31E9A-D9B0-4612-9B61-86140DFD67F0}"/>
              </a:ext>
            </a:extLst>
          </p:cNvPr>
          <p:cNvSpPr/>
          <p:nvPr/>
        </p:nvSpPr>
        <p:spPr>
          <a:xfrm>
            <a:off x="1377889" y="4176254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DECF039A-1AB4-48A4-A817-AB9701E1C7AD}"/>
              </a:ext>
            </a:extLst>
          </p:cNvPr>
          <p:cNvSpPr/>
          <p:nvPr/>
        </p:nvSpPr>
        <p:spPr>
          <a:xfrm>
            <a:off x="662220" y="223804"/>
            <a:ext cx="1762913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A395F77-E07D-4F33-BA06-E285D462177E}"/>
              </a:ext>
            </a:extLst>
          </p:cNvPr>
          <p:cNvSpPr/>
          <p:nvPr/>
        </p:nvSpPr>
        <p:spPr>
          <a:xfrm>
            <a:off x="996361" y="223804"/>
            <a:ext cx="1094631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225F32F-E904-4ECF-9BC2-FE073D3FD62A}"/>
              </a:ext>
            </a:extLst>
          </p:cNvPr>
          <p:cNvSpPr txBox="1"/>
          <p:nvPr/>
        </p:nvSpPr>
        <p:spPr>
          <a:xfrm>
            <a:off x="814620" y="637370"/>
            <a:ext cx="1459639" cy="456842"/>
          </a:xfrm>
          <a:prstGeom prst="roundRect">
            <a:avLst>
              <a:gd name="adj" fmla="val 50000"/>
            </a:avLst>
          </a:prstGeom>
          <a:solidFill>
            <a:srgbClr val="0790DC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WWW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7AB6F82-C9D2-4CD2-90E7-C92A452AAFAA}"/>
              </a:ext>
            </a:extLst>
          </p:cNvPr>
          <p:cNvCxnSpPr/>
          <p:nvPr/>
        </p:nvCxnSpPr>
        <p:spPr>
          <a:xfrm>
            <a:off x="738853" y="1441806"/>
            <a:ext cx="1600218" cy="0"/>
          </a:xfrm>
          <a:prstGeom prst="line">
            <a:avLst/>
          </a:prstGeom>
          <a:ln w="57150">
            <a:solidFill>
              <a:srgbClr val="079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C3E7BC1-87A9-462A-BE1B-B696ACCB2FFF}"/>
              </a:ext>
            </a:extLst>
          </p:cNvPr>
          <p:cNvGrpSpPr/>
          <p:nvPr/>
        </p:nvGrpSpPr>
        <p:grpSpPr>
          <a:xfrm>
            <a:off x="1532794" y="1165121"/>
            <a:ext cx="1181222" cy="820662"/>
            <a:chOff x="6864897" y="887460"/>
            <a:chExt cx="1181222" cy="8206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D2C179B-DC0E-41AB-BC45-8A5A4846F38B}"/>
                </a:ext>
              </a:extLst>
            </p:cNvPr>
            <p:cNvSpPr/>
            <p:nvPr/>
          </p:nvSpPr>
          <p:spPr>
            <a:xfrm rot="2376938">
              <a:off x="7547157" y="1574754"/>
              <a:ext cx="498962" cy="133368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5A53EEB-38B3-4B1F-A831-2A83A1DF0460}"/>
                </a:ext>
              </a:extLst>
            </p:cNvPr>
            <p:cNvSpPr/>
            <p:nvPr/>
          </p:nvSpPr>
          <p:spPr>
            <a:xfrm>
              <a:off x="6864897" y="887460"/>
              <a:ext cx="834190" cy="75397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3E36FC5-756F-40C4-8C4C-CFE2D7580C07}"/>
              </a:ext>
            </a:extLst>
          </p:cNvPr>
          <p:cNvGrpSpPr/>
          <p:nvPr/>
        </p:nvGrpSpPr>
        <p:grpSpPr>
          <a:xfrm>
            <a:off x="3551137" y="503816"/>
            <a:ext cx="1526076" cy="1569997"/>
            <a:chOff x="8979492" y="319244"/>
            <a:chExt cx="1526076" cy="2089667"/>
          </a:xfrm>
        </p:grpSpPr>
        <p:sp>
          <p:nvSpPr>
            <p:cNvPr id="249" name="Flowchart: Magnetic Disk 248">
              <a:extLst>
                <a:ext uri="{FF2B5EF4-FFF2-40B4-BE49-F238E27FC236}">
                  <a16:creationId xmlns:a16="http://schemas.microsoft.com/office/drawing/2014/main" id="{85B68644-B7BA-4503-8C21-9EB904A474E3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812B6B4A-3039-431A-A7B3-1F6854616BFE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E051D5AE-5046-49BD-94D8-CF2237F01660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5A247D-DE30-4B6E-959B-4B696C9CCE9D}"/>
              </a:ext>
            </a:extLst>
          </p:cNvPr>
          <p:cNvGrpSpPr/>
          <p:nvPr/>
        </p:nvGrpSpPr>
        <p:grpSpPr>
          <a:xfrm>
            <a:off x="8485429" y="568677"/>
            <a:ext cx="1526076" cy="1569997"/>
            <a:chOff x="8979492" y="319244"/>
            <a:chExt cx="1526076" cy="2089667"/>
          </a:xfrm>
        </p:grpSpPr>
        <p:sp>
          <p:nvSpPr>
            <p:cNvPr id="295" name="Flowchart: Magnetic Disk 294">
              <a:extLst>
                <a:ext uri="{FF2B5EF4-FFF2-40B4-BE49-F238E27FC236}">
                  <a16:creationId xmlns:a16="http://schemas.microsoft.com/office/drawing/2014/main" id="{FD123CA5-11F6-440C-95AC-D1FC83CC5BF6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lowchart: Magnetic Disk 295">
              <a:extLst>
                <a:ext uri="{FF2B5EF4-FFF2-40B4-BE49-F238E27FC236}">
                  <a16:creationId xmlns:a16="http://schemas.microsoft.com/office/drawing/2014/main" id="{24EDD12D-2A8F-4849-8EFE-6F0642B23DB3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7" name="Flowchart: Magnetic Disk 296">
              <a:extLst>
                <a:ext uri="{FF2B5EF4-FFF2-40B4-BE49-F238E27FC236}">
                  <a16:creationId xmlns:a16="http://schemas.microsoft.com/office/drawing/2014/main" id="{A2BFA6AF-E862-4555-A885-4E196BA83C4D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D1FA84F-7E0C-4B62-B716-4AB8EE707DA9}"/>
              </a:ext>
            </a:extLst>
          </p:cNvPr>
          <p:cNvGrpSpPr/>
          <p:nvPr/>
        </p:nvGrpSpPr>
        <p:grpSpPr>
          <a:xfrm>
            <a:off x="8868393" y="663965"/>
            <a:ext cx="1478210" cy="1792275"/>
            <a:chOff x="9724965" y="1352750"/>
            <a:chExt cx="1478210" cy="179227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93B6C2F-C82C-4CB1-B922-68D0181A934C}"/>
                </a:ext>
              </a:extLst>
            </p:cNvPr>
            <p:cNvSpPr/>
            <p:nvPr/>
          </p:nvSpPr>
          <p:spPr>
            <a:xfrm rot="18317272">
              <a:off x="10732081" y="1646750"/>
              <a:ext cx="761019" cy="1730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5" name="Trapezoid 254">
              <a:extLst>
                <a:ext uri="{FF2B5EF4-FFF2-40B4-BE49-F238E27FC236}">
                  <a16:creationId xmlns:a16="http://schemas.microsoft.com/office/drawing/2014/main" id="{ECF943CE-B617-456B-9E11-AB7FA9929B47}"/>
                </a:ext>
              </a:extLst>
            </p:cNvPr>
            <p:cNvSpPr/>
            <p:nvPr/>
          </p:nvSpPr>
          <p:spPr>
            <a:xfrm rot="2141111">
              <a:off x="10156394" y="1972852"/>
              <a:ext cx="951388" cy="883692"/>
            </a:xfrm>
            <a:prstGeom prst="trapezoid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4756459-AF19-435D-AA44-BAE1078871C4}"/>
                </a:ext>
              </a:extLst>
            </p:cNvPr>
            <p:cNvSpPr/>
            <p:nvPr/>
          </p:nvSpPr>
          <p:spPr>
            <a:xfrm rot="18317272">
              <a:off x="10837067" y="1740990"/>
              <a:ext cx="147924" cy="584292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AFCF4F2-BF8C-4587-9FBA-52DB05CE983A}"/>
                </a:ext>
              </a:extLst>
            </p:cNvPr>
            <p:cNvSpPr/>
            <p:nvPr/>
          </p:nvSpPr>
          <p:spPr>
            <a:xfrm rot="18317272">
              <a:off x="10909767" y="1729325"/>
              <a:ext cx="178988" cy="39907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11DCFE2-6A36-4239-89F0-07594496D1DC}"/>
                </a:ext>
              </a:extLst>
            </p:cNvPr>
            <p:cNvSpPr/>
            <p:nvPr/>
          </p:nvSpPr>
          <p:spPr>
            <a:xfrm rot="18725043">
              <a:off x="10124958" y="2456434"/>
              <a:ext cx="355021" cy="45561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DBC2221-579A-4D1E-A86C-33323BAC9BFB}"/>
                </a:ext>
              </a:extLst>
            </p:cNvPr>
            <p:cNvSpPr/>
            <p:nvPr/>
          </p:nvSpPr>
          <p:spPr>
            <a:xfrm rot="18143596">
              <a:off x="10436502" y="2670724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E4F323-BF3D-4C97-B859-235CF91DA446}"/>
                </a:ext>
              </a:extLst>
            </p:cNvPr>
            <p:cNvSpPr/>
            <p:nvPr/>
          </p:nvSpPr>
          <p:spPr>
            <a:xfrm rot="17859899">
              <a:off x="10556818" y="2807082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50133EA-B6C9-4233-8A82-D00CBAB8CF33}"/>
                </a:ext>
              </a:extLst>
            </p:cNvPr>
            <p:cNvSpPr/>
            <p:nvPr/>
          </p:nvSpPr>
          <p:spPr>
            <a:xfrm rot="18409545">
              <a:off x="10248396" y="2626947"/>
              <a:ext cx="220440" cy="414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248A2B3-A53E-409C-914E-3BC324E3FCBD}"/>
                </a:ext>
              </a:extLst>
            </p:cNvPr>
            <p:cNvSpPr/>
            <p:nvPr/>
          </p:nvSpPr>
          <p:spPr>
            <a:xfrm rot="18317272">
              <a:off x="9813411" y="2134928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1D2EC6F1-F0E5-4CDB-8558-E6C028385A5E}"/>
                </a:ext>
              </a:extLst>
            </p:cNvPr>
            <p:cNvSpPr/>
            <p:nvPr/>
          </p:nvSpPr>
          <p:spPr>
            <a:xfrm rot="18317272">
              <a:off x="10134909" y="2086272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550BBA1-7405-4E6B-AAAA-F27F194F8A02}"/>
                </a:ext>
              </a:extLst>
            </p:cNvPr>
            <p:cNvSpPr/>
            <p:nvPr/>
          </p:nvSpPr>
          <p:spPr>
            <a:xfrm rot="18317272">
              <a:off x="10960424" y="2784630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36D8537-7CD3-4EAE-9D4A-7E9F3BD0A03A}"/>
                </a:ext>
              </a:extLst>
            </p:cNvPr>
            <p:cNvSpPr/>
            <p:nvPr/>
          </p:nvSpPr>
          <p:spPr>
            <a:xfrm rot="18317272">
              <a:off x="9726808" y="2513924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807056E-0B98-44B1-9161-972DE798B917}"/>
                </a:ext>
              </a:extLst>
            </p:cNvPr>
            <p:cNvSpPr/>
            <p:nvPr/>
          </p:nvSpPr>
          <p:spPr>
            <a:xfrm rot="18317272">
              <a:off x="11018194" y="2521947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C40C033-6579-4774-94BB-884343E43F64}"/>
                </a:ext>
              </a:extLst>
            </p:cNvPr>
            <p:cNvSpPr/>
            <p:nvPr/>
          </p:nvSpPr>
          <p:spPr>
            <a:xfrm rot="18317272">
              <a:off x="11018194" y="3051333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AFBC1D-FBB7-49BA-96F0-8E330FA75007}"/>
              </a:ext>
            </a:extLst>
          </p:cNvPr>
          <p:cNvGrpSpPr/>
          <p:nvPr/>
        </p:nvGrpSpPr>
        <p:grpSpPr>
          <a:xfrm>
            <a:off x="5929309" y="503816"/>
            <a:ext cx="1526076" cy="1569997"/>
            <a:chOff x="8979492" y="319244"/>
            <a:chExt cx="1526076" cy="2089667"/>
          </a:xfrm>
        </p:grpSpPr>
        <p:sp>
          <p:nvSpPr>
            <p:cNvPr id="102" name="Flowchart: Magnetic Disk 101">
              <a:extLst>
                <a:ext uri="{FF2B5EF4-FFF2-40B4-BE49-F238E27FC236}">
                  <a16:creationId xmlns:a16="http://schemas.microsoft.com/office/drawing/2014/main" id="{594851E8-B34A-4099-9BDF-A2C2F100B0D9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Flowchart: Magnetic Disk 102">
              <a:extLst>
                <a:ext uri="{FF2B5EF4-FFF2-40B4-BE49-F238E27FC236}">
                  <a16:creationId xmlns:a16="http://schemas.microsoft.com/office/drawing/2014/main" id="{AFCD1A1E-CE84-4FBE-9DF1-129EF04F6E4D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Flowchart: Magnetic Disk 103">
              <a:extLst>
                <a:ext uri="{FF2B5EF4-FFF2-40B4-BE49-F238E27FC236}">
                  <a16:creationId xmlns:a16="http://schemas.microsoft.com/office/drawing/2014/main" id="{3836F182-0DD8-4F1A-A60D-DB1E487E195A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Shape 108">
            <a:extLst>
              <a:ext uri="{FF2B5EF4-FFF2-40B4-BE49-F238E27FC236}">
                <a16:creationId xmlns:a16="http://schemas.microsoft.com/office/drawing/2014/main" id="{5AC406D0-F194-49C1-AA6D-50D194C7C597}"/>
              </a:ext>
            </a:extLst>
          </p:cNvPr>
          <p:cNvSpPr/>
          <p:nvPr/>
        </p:nvSpPr>
        <p:spPr>
          <a:xfrm>
            <a:off x="6351751" y="744300"/>
            <a:ext cx="1526076" cy="1526076"/>
          </a:xfrm>
          <a:prstGeom prst="gear9">
            <a:avLst>
              <a:gd name="adj1" fmla="val 14361"/>
              <a:gd name="adj2" fmla="val 2679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E1A4F4-B6FE-47BF-B804-0C9F46216F11}"/>
              </a:ext>
            </a:extLst>
          </p:cNvPr>
          <p:cNvSpPr/>
          <p:nvPr/>
        </p:nvSpPr>
        <p:spPr>
          <a:xfrm>
            <a:off x="6920047" y="1312596"/>
            <a:ext cx="389484" cy="38948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61DAD07-24C0-45ED-854D-75CE2CDC99EB}"/>
              </a:ext>
            </a:extLst>
          </p:cNvPr>
          <p:cNvGrpSpPr/>
          <p:nvPr/>
        </p:nvGrpSpPr>
        <p:grpSpPr>
          <a:xfrm>
            <a:off x="396771" y="4647505"/>
            <a:ext cx="2391463" cy="2073322"/>
            <a:chOff x="396771" y="4647505"/>
            <a:chExt cx="2391463" cy="2073322"/>
          </a:xfrm>
        </p:grpSpPr>
        <p:sp>
          <p:nvSpPr>
            <p:cNvPr id="94" name="Hexagon 104">
              <a:extLst>
                <a:ext uri="{FF2B5EF4-FFF2-40B4-BE49-F238E27FC236}">
                  <a16:creationId xmlns:a16="http://schemas.microsoft.com/office/drawing/2014/main" id="{4E888766-05A7-4223-B4FF-3B458221A2F3}"/>
                </a:ext>
              </a:extLst>
            </p:cNvPr>
            <p:cNvSpPr/>
            <p:nvPr/>
          </p:nvSpPr>
          <p:spPr>
            <a:xfrm rot="10800000">
              <a:off x="473730" y="4808931"/>
              <a:ext cx="2168062" cy="1771177"/>
            </a:xfrm>
            <a:prstGeom prst="hexagon">
              <a:avLst>
                <a:gd name="adj" fmla="val 48692"/>
                <a:gd name="vf" fmla="val 11547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5" name="Straight Connector 1024">
              <a:extLst>
                <a:ext uri="{FF2B5EF4-FFF2-40B4-BE49-F238E27FC236}">
                  <a16:creationId xmlns:a16="http://schemas.microsoft.com/office/drawing/2014/main" id="{B962E201-8963-48B0-8550-41ED8A8C3644}"/>
                </a:ext>
              </a:extLst>
            </p:cNvPr>
            <p:cNvCxnSpPr>
              <a:cxnSpLocks/>
              <a:stCxn id="149" idx="5"/>
              <a:endCxn id="137" idx="1"/>
            </p:cNvCxnSpPr>
            <p:nvPr/>
          </p:nvCxnSpPr>
          <p:spPr>
            <a:xfrm>
              <a:off x="1404805" y="4943575"/>
              <a:ext cx="364358" cy="35911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140">
              <a:extLst>
                <a:ext uri="{FF2B5EF4-FFF2-40B4-BE49-F238E27FC236}">
                  <a16:creationId xmlns:a16="http://schemas.microsoft.com/office/drawing/2014/main" id="{3E2303AC-BA0E-4A11-AE04-CEB4A5A44B53}"/>
                </a:ext>
              </a:extLst>
            </p:cNvPr>
            <p:cNvCxnSpPr>
              <a:cxnSpLocks/>
              <a:stCxn id="148" idx="7"/>
              <a:endCxn id="135" idx="3"/>
            </p:cNvCxnSpPr>
            <p:nvPr/>
          </p:nvCxnSpPr>
          <p:spPr>
            <a:xfrm flipV="1">
              <a:off x="1393655" y="4943575"/>
              <a:ext cx="382407" cy="38603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143">
              <a:extLst>
                <a:ext uri="{FF2B5EF4-FFF2-40B4-BE49-F238E27FC236}">
                  <a16:creationId xmlns:a16="http://schemas.microsoft.com/office/drawing/2014/main" id="{2939B77C-0479-4D81-9E53-BFF7CBEFDF26}"/>
                </a:ext>
              </a:extLst>
            </p:cNvPr>
            <p:cNvCxnSpPr>
              <a:cxnSpLocks/>
              <a:stCxn id="152" idx="7"/>
              <a:endCxn id="137" idx="3"/>
            </p:cNvCxnSpPr>
            <p:nvPr/>
          </p:nvCxnSpPr>
          <p:spPr>
            <a:xfrm flipV="1">
              <a:off x="1402027" y="5547966"/>
              <a:ext cx="367136" cy="30606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46">
              <a:extLst>
                <a:ext uri="{FF2B5EF4-FFF2-40B4-BE49-F238E27FC236}">
                  <a16:creationId xmlns:a16="http://schemas.microsoft.com/office/drawing/2014/main" id="{F188C827-0F78-40A2-AE1E-C79FEED4D255}"/>
                </a:ext>
              </a:extLst>
            </p:cNvPr>
            <p:cNvCxnSpPr>
              <a:cxnSpLocks/>
              <a:stCxn id="148" idx="5"/>
              <a:endCxn id="134" idx="1"/>
            </p:cNvCxnSpPr>
            <p:nvPr/>
          </p:nvCxnSpPr>
          <p:spPr>
            <a:xfrm>
              <a:off x="1393655" y="5552583"/>
              <a:ext cx="393556" cy="2900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49">
              <a:extLst>
                <a:ext uri="{FF2B5EF4-FFF2-40B4-BE49-F238E27FC236}">
                  <a16:creationId xmlns:a16="http://schemas.microsoft.com/office/drawing/2014/main" id="{C337DB3C-957D-4D2F-A457-A9A9783BB00C}"/>
                </a:ext>
              </a:extLst>
            </p:cNvPr>
            <p:cNvCxnSpPr>
              <a:cxnSpLocks/>
              <a:stCxn id="151" idx="7"/>
              <a:endCxn id="134" idx="3"/>
            </p:cNvCxnSpPr>
            <p:nvPr/>
          </p:nvCxnSpPr>
          <p:spPr>
            <a:xfrm flipV="1">
              <a:off x="1404805" y="6065629"/>
              <a:ext cx="382406" cy="35912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52">
              <a:extLst>
                <a:ext uri="{FF2B5EF4-FFF2-40B4-BE49-F238E27FC236}">
                  <a16:creationId xmlns:a16="http://schemas.microsoft.com/office/drawing/2014/main" id="{373EECD8-F2A8-4A0F-9FC9-002260022CCB}"/>
                </a:ext>
              </a:extLst>
            </p:cNvPr>
            <p:cNvCxnSpPr>
              <a:cxnSpLocks/>
              <a:stCxn id="152" idx="5"/>
              <a:endCxn id="136" idx="1"/>
            </p:cNvCxnSpPr>
            <p:nvPr/>
          </p:nvCxnSpPr>
          <p:spPr>
            <a:xfrm>
              <a:off x="1402027" y="6099307"/>
              <a:ext cx="374035" cy="32545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59">
              <a:extLst>
                <a:ext uri="{FF2B5EF4-FFF2-40B4-BE49-F238E27FC236}">
                  <a16:creationId xmlns:a16="http://schemas.microsoft.com/office/drawing/2014/main" id="{E5159D87-0FCC-4CFA-B299-D05E8A1DBA5B}"/>
                </a:ext>
              </a:extLst>
            </p:cNvPr>
            <p:cNvCxnSpPr>
              <a:cxnSpLocks/>
              <a:stCxn id="140" idx="2"/>
              <a:endCxn id="137" idx="6"/>
            </p:cNvCxnSpPr>
            <p:nvPr/>
          </p:nvCxnSpPr>
          <p:spPr>
            <a:xfrm flipH="1" flipV="1">
              <a:off x="2065233" y="5425330"/>
              <a:ext cx="376134" cy="23711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62">
              <a:extLst>
                <a:ext uri="{FF2B5EF4-FFF2-40B4-BE49-F238E27FC236}">
                  <a16:creationId xmlns:a16="http://schemas.microsoft.com/office/drawing/2014/main" id="{F19481E1-130F-42E9-BFA9-09D121F96A2F}"/>
                </a:ext>
              </a:extLst>
            </p:cNvPr>
            <p:cNvCxnSpPr>
              <a:cxnSpLocks/>
              <a:stCxn id="140" idx="2"/>
              <a:endCxn id="134" idx="6"/>
            </p:cNvCxnSpPr>
            <p:nvPr/>
          </p:nvCxnSpPr>
          <p:spPr>
            <a:xfrm flipH="1">
              <a:off x="2056365" y="5662441"/>
              <a:ext cx="385002" cy="29170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70">
              <a:extLst>
                <a:ext uri="{FF2B5EF4-FFF2-40B4-BE49-F238E27FC236}">
                  <a16:creationId xmlns:a16="http://schemas.microsoft.com/office/drawing/2014/main" id="{64DAF727-FB0A-42EF-A92D-80D1971E191A}"/>
                </a:ext>
              </a:extLst>
            </p:cNvPr>
            <p:cNvCxnSpPr>
              <a:cxnSpLocks/>
              <a:stCxn id="138" idx="2"/>
              <a:endCxn id="135" idx="6"/>
            </p:cNvCxnSpPr>
            <p:nvPr/>
          </p:nvCxnSpPr>
          <p:spPr>
            <a:xfrm flipH="1" flipV="1">
              <a:off x="2072132" y="4820939"/>
              <a:ext cx="369235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73">
              <a:extLst>
                <a:ext uri="{FF2B5EF4-FFF2-40B4-BE49-F238E27FC236}">
                  <a16:creationId xmlns:a16="http://schemas.microsoft.com/office/drawing/2014/main" id="{48ACD47E-80B4-455E-BCCD-CCB1D1BEF177}"/>
                </a:ext>
              </a:extLst>
            </p:cNvPr>
            <p:cNvCxnSpPr>
              <a:cxnSpLocks/>
              <a:stCxn id="139" idx="2"/>
              <a:endCxn id="136" idx="6"/>
            </p:cNvCxnSpPr>
            <p:nvPr/>
          </p:nvCxnSpPr>
          <p:spPr>
            <a:xfrm flipH="1">
              <a:off x="2072132" y="6262577"/>
              <a:ext cx="369235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77">
              <a:extLst>
                <a:ext uri="{FF2B5EF4-FFF2-40B4-BE49-F238E27FC236}">
                  <a16:creationId xmlns:a16="http://schemas.microsoft.com/office/drawing/2014/main" id="{09BF860B-5753-4A8D-8FA3-19F3C8668C52}"/>
                </a:ext>
              </a:extLst>
            </p:cNvPr>
            <p:cNvCxnSpPr>
              <a:cxnSpLocks/>
              <a:stCxn id="138" idx="2"/>
              <a:endCxn id="137" idx="6"/>
            </p:cNvCxnSpPr>
            <p:nvPr/>
          </p:nvCxnSpPr>
          <p:spPr>
            <a:xfrm flipH="1">
              <a:off x="2065233" y="5099524"/>
              <a:ext cx="376134" cy="3258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80">
              <a:extLst>
                <a:ext uri="{FF2B5EF4-FFF2-40B4-BE49-F238E27FC236}">
                  <a16:creationId xmlns:a16="http://schemas.microsoft.com/office/drawing/2014/main" id="{5CCAE34B-A6C0-49EB-806A-0855F42C9675}"/>
                </a:ext>
              </a:extLst>
            </p:cNvPr>
            <p:cNvCxnSpPr>
              <a:cxnSpLocks/>
              <a:stCxn id="139" idx="2"/>
              <a:endCxn id="134" idx="6"/>
            </p:cNvCxnSpPr>
            <p:nvPr/>
          </p:nvCxnSpPr>
          <p:spPr>
            <a:xfrm flipH="1" flipV="1">
              <a:off x="2056365" y="5954142"/>
              <a:ext cx="385002" cy="30843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98">
              <a:extLst>
                <a:ext uri="{FF2B5EF4-FFF2-40B4-BE49-F238E27FC236}">
                  <a16:creationId xmlns:a16="http://schemas.microsoft.com/office/drawing/2014/main" id="{77690A22-D75E-4634-BAA2-5D91C1FB3A1E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 flipV="1">
              <a:off x="743638" y="5099524"/>
              <a:ext cx="380863" cy="3415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201">
              <a:extLst>
                <a:ext uri="{FF2B5EF4-FFF2-40B4-BE49-F238E27FC236}">
                  <a16:creationId xmlns:a16="http://schemas.microsoft.com/office/drawing/2014/main" id="{1758A66A-A6A6-4CC4-B17B-DF7EDA6806CB}"/>
                </a:ext>
              </a:extLst>
            </p:cNvPr>
            <p:cNvCxnSpPr>
              <a:cxnSpLocks/>
              <a:stCxn id="148" idx="2"/>
              <a:endCxn id="146" idx="6"/>
            </p:cNvCxnSpPr>
            <p:nvPr/>
          </p:nvCxnSpPr>
          <p:spPr>
            <a:xfrm flipH="1">
              <a:off x="743638" y="5441096"/>
              <a:ext cx="380863" cy="22134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204">
              <a:extLst>
                <a:ext uri="{FF2B5EF4-FFF2-40B4-BE49-F238E27FC236}">
                  <a16:creationId xmlns:a16="http://schemas.microsoft.com/office/drawing/2014/main" id="{0E0C29A3-4294-44BC-8927-B22DF2534142}"/>
                </a:ext>
              </a:extLst>
            </p:cNvPr>
            <p:cNvCxnSpPr>
              <a:cxnSpLocks/>
              <a:stCxn id="152" idx="2"/>
              <a:endCxn id="145" idx="6"/>
            </p:cNvCxnSpPr>
            <p:nvPr/>
          </p:nvCxnSpPr>
          <p:spPr>
            <a:xfrm flipH="1">
              <a:off x="743638" y="5976671"/>
              <a:ext cx="362319" cy="2859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208">
              <a:extLst>
                <a:ext uri="{FF2B5EF4-FFF2-40B4-BE49-F238E27FC236}">
                  <a16:creationId xmlns:a16="http://schemas.microsoft.com/office/drawing/2014/main" id="{2C818950-0992-45E9-B0E0-DD8A8848D336}"/>
                </a:ext>
              </a:extLst>
            </p:cNvPr>
            <p:cNvCxnSpPr>
              <a:cxnSpLocks/>
              <a:stCxn id="151" idx="2"/>
              <a:endCxn id="145" idx="6"/>
            </p:cNvCxnSpPr>
            <p:nvPr/>
          </p:nvCxnSpPr>
          <p:spPr>
            <a:xfrm flipH="1" flipV="1">
              <a:off x="743638" y="6262577"/>
              <a:ext cx="365097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211">
              <a:extLst>
                <a:ext uri="{FF2B5EF4-FFF2-40B4-BE49-F238E27FC236}">
                  <a16:creationId xmlns:a16="http://schemas.microsoft.com/office/drawing/2014/main" id="{07E93E0E-430E-41DD-BC30-6CA1894AB067}"/>
                </a:ext>
              </a:extLst>
            </p:cNvPr>
            <p:cNvCxnSpPr>
              <a:cxnSpLocks/>
              <a:stCxn id="149" idx="2"/>
              <a:endCxn id="143" idx="6"/>
            </p:cNvCxnSpPr>
            <p:nvPr/>
          </p:nvCxnSpPr>
          <p:spPr>
            <a:xfrm flipH="1">
              <a:off x="743638" y="4820939"/>
              <a:ext cx="365097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214">
              <a:extLst>
                <a:ext uri="{FF2B5EF4-FFF2-40B4-BE49-F238E27FC236}">
                  <a16:creationId xmlns:a16="http://schemas.microsoft.com/office/drawing/2014/main" id="{4F54A085-EF2A-456D-A064-CB36246B3EF9}"/>
                </a:ext>
              </a:extLst>
            </p:cNvPr>
            <p:cNvCxnSpPr>
              <a:cxnSpLocks/>
              <a:stCxn id="135" idx="2"/>
              <a:endCxn id="149" idx="6"/>
            </p:cNvCxnSpPr>
            <p:nvPr/>
          </p:nvCxnSpPr>
          <p:spPr>
            <a:xfrm flipH="1">
              <a:off x="1455602" y="4820939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219">
              <a:extLst>
                <a:ext uri="{FF2B5EF4-FFF2-40B4-BE49-F238E27FC236}">
                  <a16:creationId xmlns:a16="http://schemas.microsoft.com/office/drawing/2014/main" id="{16053E12-DF19-411A-B842-5D7668DC98A9}"/>
                </a:ext>
              </a:extLst>
            </p:cNvPr>
            <p:cNvCxnSpPr>
              <a:cxnSpLocks/>
              <a:stCxn id="136" idx="2"/>
              <a:endCxn id="151" idx="6"/>
            </p:cNvCxnSpPr>
            <p:nvPr/>
          </p:nvCxnSpPr>
          <p:spPr>
            <a:xfrm flipH="1">
              <a:off x="1455602" y="6547394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98">
              <a:extLst>
                <a:ext uri="{FF2B5EF4-FFF2-40B4-BE49-F238E27FC236}">
                  <a16:creationId xmlns:a16="http://schemas.microsoft.com/office/drawing/2014/main" id="{7CFCEB00-6BC1-4E42-8188-A985F079F558}"/>
                </a:ext>
              </a:extLst>
            </p:cNvPr>
            <p:cNvSpPr/>
            <p:nvPr/>
          </p:nvSpPr>
          <p:spPr>
            <a:xfrm>
              <a:off x="1741031" y="5796475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Oval 99">
              <a:extLst>
                <a:ext uri="{FF2B5EF4-FFF2-40B4-BE49-F238E27FC236}">
                  <a16:creationId xmlns:a16="http://schemas.microsoft.com/office/drawing/2014/main" id="{2DB8A4B2-579E-4B5B-B06E-8D5908FB262B}"/>
                </a:ext>
              </a:extLst>
            </p:cNvPr>
            <p:cNvSpPr/>
            <p:nvPr/>
          </p:nvSpPr>
          <p:spPr>
            <a:xfrm>
              <a:off x="172526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Oval 100">
              <a:extLst>
                <a:ext uri="{FF2B5EF4-FFF2-40B4-BE49-F238E27FC236}">
                  <a16:creationId xmlns:a16="http://schemas.microsoft.com/office/drawing/2014/main" id="{C59FD6D8-190B-44C0-A893-AFCD179815A1}"/>
                </a:ext>
              </a:extLst>
            </p:cNvPr>
            <p:cNvSpPr/>
            <p:nvPr/>
          </p:nvSpPr>
          <p:spPr>
            <a:xfrm>
              <a:off x="172526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Oval 124">
              <a:extLst>
                <a:ext uri="{FF2B5EF4-FFF2-40B4-BE49-F238E27FC236}">
                  <a16:creationId xmlns:a16="http://schemas.microsoft.com/office/drawing/2014/main" id="{B16031F8-BCFA-4CC6-9F45-97107DA8F9B3}"/>
                </a:ext>
              </a:extLst>
            </p:cNvPr>
            <p:cNvSpPr/>
            <p:nvPr/>
          </p:nvSpPr>
          <p:spPr>
            <a:xfrm>
              <a:off x="1718366" y="5251896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8" name="Oval 105">
              <a:extLst>
                <a:ext uri="{FF2B5EF4-FFF2-40B4-BE49-F238E27FC236}">
                  <a16:creationId xmlns:a16="http://schemas.microsoft.com/office/drawing/2014/main" id="{BE85C263-23D1-44B4-AC92-94813DD004AB}"/>
                </a:ext>
              </a:extLst>
            </p:cNvPr>
            <p:cNvSpPr/>
            <p:nvPr/>
          </p:nvSpPr>
          <p:spPr>
            <a:xfrm>
              <a:off x="2441367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9" name="Oval 107">
              <a:extLst>
                <a:ext uri="{FF2B5EF4-FFF2-40B4-BE49-F238E27FC236}">
                  <a16:creationId xmlns:a16="http://schemas.microsoft.com/office/drawing/2014/main" id="{217C89C2-57DD-4CD8-8750-0867ECB362B8}"/>
                </a:ext>
              </a:extLst>
            </p:cNvPr>
            <p:cNvSpPr/>
            <p:nvPr/>
          </p:nvSpPr>
          <p:spPr>
            <a:xfrm>
              <a:off x="2441367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Oval 109">
              <a:extLst>
                <a:ext uri="{FF2B5EF4-FFF2-40B4-BE49-F238E27FC236}">
                  <a16:creationId xmlns:a16="http://schemas.microsoft.com/office/drawing/2014/main" id="{E3843024-20E3-4EF1-99A7-3C1C6E342E18}"/>
                </a:ext>
              </a:extLst>
            </p:cNvPr>
            <p:cNvSpPr/>
            <p:nvPr/>
          </p:nvSpPr>
          <p:spPr>
            <a:xfrm>
              <a:off x="2441367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Straight Connector 225">
              <a:extLst>
                <a:ext uri="{FF2B5EF4-FFF2-40B4-BE49-F238E27FC236}">
                  <a16:creationId xmlns:a16="http://schemas.microsoft.com/office/drawing/2014/main" id="{AB348136-A04C-48D6-B482-2D4ECF6E9D4A}"/>
                </a:ext>
              </a:extLst>
            </p:cNvPr>
            <p:cNvCxnSpPr>
              <a:cxnSpLocks/>
              <a:stCxn id="152" idx="2"/>
              <a:endCxn id="146" idx="6"/>
            </p:cNvCxnSpPr>
            <p:nvPr/>
          </p:nvCxnSpPr>
          <p:spPr>
            <a:xfrm flipH="1" flipV="1">
              <a:off x="743638" y="5662441"/>
              <a:ext cx="362319" cy="31423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12">
              <a:extLst>
                <a:ext uri="{FF2B5EF4-FFF2-40B4-BE49-F238E27FC236}">
                  <a16:creationId xmlns:a16="http://schemas.microsoft.com/office/drawing/2014/main" id="{75725691-E2B3-4F66-8581-EEA7C8672AF8}"/>
                </a:ext>
              </a:extLst>
            </p:cNvPr>
            <p:cNvSpPr/>
            <p:nvPr/>
          </p:nvSpPr>
          <p:spPr>
            <a:xfrm>
              <a:off x="396771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Oval 113">
              <a:extLst>
                <a:ext uri="{FF2B5EF4-FFF2-40B4-BE49-F238E27FC236}">
                  <a16:creationId xmlns:a16="http://schemas.microsoft.com/office/drawing/2014/main" id="{CC11340A-EE7C-4D20-BF78-92FF808D0B50}"/>
                </a:ext>
              </a:extLst>
            </p:cNvPr>
            <p:cNvSpPr/>
            <p:nvPr/>
          </p:nvSpPr>
          <p:spPr>
            <a:xfrm>
              <a:off x="396771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14">
              <a:extLst>
                <a:ext uri="{FF2B5EF4-FFF2-40B4-BE49-F238E27FC236}">
                  <a16:creationId xmlns:a16="http://schemas.microsoft.com/office/drawing/2014/main" id="{D1EFCD0B-80FB-4119-88C6-D44A6C8CFD42}"/>
                </a:ext>
              </a:extLst>
            </p:cNvPr>
            <p:cNvSpPr/>
            <p:nvPr/>
          </p:nvSpPr>
          <p:spPr>
            <a:xfrm>
              <a:off x="396771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10">
              <a:extLst>
                <a:ext uri="{FF2B5EF4-FFF2-40B4-BE49-F238E27FC236}">
                  <a16:creationId xmlns:a16="http://schemas.microsoft.com/office/drawing/2014/main" id="{C9CA33DB-D682-474E-83D6-CCB233336CC5}"/>
                </a:ext>
              </a:extLst>
            </p:cNvPr>
            <p:cNvSpPr/>
            <p:nvPr/>
          </p:nvSpPr>
          <p:spPr>
            <a:xfrm>
              <a:off x="1124501" y="5283429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9" name="Oval 117">
              <a:extLst>
                <a:ext uri="{FF2B5EF4-FFF2-40B4-BE49-F238E27FC236}">
                  <a16:creationId xmlns:a16="http://schemas.microsoft.com/office/drawing/2014/main" id="{00547F13-9750-4470-AD9D-D71C6042E14C}"/>
                </a:ext>
              </a:extLst>
            </p:cNvPr>
            <p:cNvSpPr/>
            <p:nvPr/>
          </p:nvSpPr>
          <p:spPr>
            <a:xfrm>
              <a:off x="110873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1" name="Oval 118">
              <a:extLst>
                <a:ext uri="{FF2B5EF4-FFF2-40B4-BE49-F238E27FC236}">
                  <a16:creationId xmlns:a16="http://schemas.microsoft.com/office/drawing/2014/main" id="{9D7B4F8D-0D50-4806-8FFD-0FC070001F4D}"/>
                </a:ext>
              </a:extLst>
            </p:cNvPr>
            <p:cNvSpPr/>
            <p:nvPr/>
          </p:nvSpPr>
          <p:spPr>
            <a:xfrm>
              <a:off x="110873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2" name="Oval 126">
              <a:extLst>
                <a:ext uri="{FF2B5EF4-FFF2-40B4-BE49-F238E27FC236}">
                  <a16:creationId xmlns:a16="http://schemas.microsoft.com/office/drawing/2014/main" id="{6ABA3E47-A04E-4938-AD7D-399131CD8369}"/>
                </a:ext>
              </a:extLst>
            </p:cNvPr>
            <p:cNvSpPr/>
            <p:nvPr/>
          </p:nvSpPr>
          <p:spPr>
            <a:xfrm>
              <a:off x="1105957" y="58032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5" name="Hexagon 104">
            <a:extLst>
              <a:ext uri="{FF2B5EF4-FFF2-40B4-BE49-F238E27FC236}">
                <a16:creationId xmlns:a16="http://schemas.microsoft.com/office/drawing/2014/main" id="{227CC32D-36F4-48F3-AA69-A954D166118A}"/>
              </a:ext>
            </a:extLst>
          </p:cNvPr>
          <p:cNvSpPr/>
          <p:nvPr/>
        </p:nvSpPr>
        <p:spPr>
          <a:xfrm rot="10800000">
            <a:off x="3401852" y="4944436"/>
            <a:ext cx="2391462" cy="1581294"/>
          </a:xfrm>
          <a:prstGeom prst="hexagon">
            <a:avLst>
              <a:gd name="adj" fmla="val 48692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024">
            <a:extLst>
              <a:ext uri="{FF2B5EF4-FFF2-40B4-BE49-F238E27FC236}">
                <a16:creationId xmlns:a16="http://schemas.microsoft.com/office/drawing/2014/main" id="{AFD3F997-BF94-41A6-AF4A-F89AD8DBC3E4}"/>
              </a:ext>
            </a:extLst>
          </p:cNvPr>
          <p:cNvCxnSpPr>
            <a:cxnSpLocks/>
            <a:stCxn id="194" idx="5"/>
          </p:cNvCxnSpPr>
          <p:nvPr/>
        </p:nvCxnSpPr>
        <p:spPr>
          <a:xfrm>
            <a:off x="4111009" y="4930104"/>
            <a:ext cx="321266" cy="26932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40">
            <a:extLst>
              <a:ext uri="{FF2B5EF4-FFF2-40B4-BE49-F238E27FC236}">
                <a16:creationId xmlns:a16="http://schemas.microsoft.com/office/drawing/2014/main" id="{5FD11DD8-4369-4827-B6BC-AA77B910ABF3}"/>
              </a:ext>
            </a:extLst>
          </p:cNvPr>
          <p:cNvCxnSpPr>
            <a:cxnSpLocks/>
            <a:stCxn id="193" idx="7"/>
            <a:endCxn id="198" idx="3"/>
          </p:cNvCxnSpPr>
          <p:nvPr/>
        </p:nvCxnSpPr>
        <p:spPr>
          <a:xfrm flipV="1">
            <a:off x="4101794" y="5240160"/>
            <a:ext cx="221719" cy="156751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43">
            <a:extLst>
              <a:ext uri="{FF2B5EF4-FFF2-40B4-BE49-F238E27FC236}">
                <a16:creationId xmlns:a16="http://schemas.microsoft.com/office/drawing/2014/main" id="{31A63010-A1D9-4409-AD0A-F8CF97C008B6}"/>
              </a:ext>
            </a:extLst>
          </p:cNvPr>
          <p:cNvCxnSpPr>
            <a:cxnSpLocks/>
            <a:stCxn id="196" idx="7"/>
            <a:endCxn id="201" idx="3"/>
          </p:cNvCxnSpPr>
          <p:nvPr/>
        </p:nvCxnSpPr>
        <p:spPr>
          <a:xfrm flipV="1">
            <a:off x="4108231" y="5844551"/>
            <a:ext cx="208383" cy="8318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46">
            <a:extLst>
              <a:ext uri="{FF2B5EF4-FFF2-40B4-BE49-F238E27FC236}">
                <a16:creationId xmlns:a16="http://schemas.microsoft.com/office/drawing/2014/main" id="{5DA2D289-CF9B-45E1-A9FF-5F8098B045FC}"/>
              </a:ext>
            </a:extLst>
          </p:cNvPr>
          <p:cNvCxnSpPr>
            <a:cxnSpLocks/>
            <a:stCxn id="193" idx="5"/>
          </p:cNvCxnSpPr>
          <p:nvPr/>
        </p:nvCxnSpPr>
        <p:spPr>
          <a:xfrm>
            <a:off x="4101794" y="5581187"/>
            <a:ext cx="312305" cy="20841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49">
            <a:extLst>
              <a:ext uri="{FF2B5EF4-FFF2-40B4-BE49-F238E27FC236}">
                <a16:creationId xmlns:a16="http://schemas.microsoft.com/office/drawing/2014/main" id="{20059EB5-B615-4DA5-8ED3-BE8085F723C4}"/>
              </a:ext>
            </a:extLst>
          </p:cNvPr>
          <p:cNvCxnSpPr>
            <a:cxnSpLocks/>
            <a:stCxn id="195" idx="7"/>
          </p:cNvCxnSpPr>
          <p:nvPr/>
        </p:nvCxnSpPr>
        <p:spPr>
          <a:xfrm flipV="1">
            <a:off x="4111009" y="6305304"/>
            <a:ext cx="284450" cy="14855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52">
            <a:extLst>
              <a:ext uri="{FF2B5EF4-FFF2-40B4-BE49-F238E27FC236}">
                <a16:creationId xmlns:a16="http://schemas.microsoft.com/office/drawing/2014/main" id="{E3726BB0-2DFB-47E5-A20A-BCBF75369EF3}"/>
              </a:ext>
            </a:extLst>
          </p:cNvPr>
          <p:cNvCxnSpPr>
            <a:cxnSpLocks/>
            <a:stCxn id="196" idx="5"/>
            <a:endCxn id="197" idx="5"/>
          </p:cNvCxnSpPr>
          <p:nvPr/>
        </p:nvCxnSpPr>
        <p:spPr>
          <a:xfrm>
            <a:off x="4108231" y="6130436"/>
            <a:ext cx="335424" cy="23720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59">
            <a:extLst>
              <a:ext uri="{FF2B5EF4-FFF2-40B4-BE49-F238E27FC236}">
                <a16:creationId xmlns:a16="http://schemas.microsoft.com/office/drawing/2014/main" id="{656F2E81-D98F-457D-A139-0EB68E059320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 flipV="1">
            <a:off x="5317807" y="5476019"/>
            <a:ext cx="247604" cy="22359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2">
            <a:extLst>
              <a:ext uri="{FF2B5EF4-FFF2-40B4-BE49-F238E27FC236}">
                <a16:creationId xmlns:a16="http://schemas.microsoft.com/office/drawing/2014/main" id="{486CE511-9DEE-4371-8A29-750C168A9113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>
            <a:off x="5311675" y="5683512"/>
            <a:ext cx="253398" cy="3586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70">
            <a:extLst>
              <a:ext uri="{FF2B5EF4-FFF2-40B4-BE49-F238E27FC236}">
                <a16:creationId xmlns:a16="http://schemas.microsoft.com/office/drawing/2014/main" id="{5197B32B-84AC-497E-9105-6E73F642E1A0}"/>
              </a:ext>
            </a:extLst>
          </p:cNvPr>
          <p:cNvCxnSpPr>
            <a:cxnSpLocks/>
            <a:endCxn id="182" idx="6"/>
          </p:cNvCxnSpPr>
          <p:nvPr/>
        </p:nvCxnSpPr>
        <p:spPr>
          <a:xfrm flipH="1" flipV="1">
            <a:off x="5324706" y="4828752"/>
            <a:ext cx="241018" cy="26592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73">
            <a:extLst>
              <a:ext uri="{FF2B5EF4-FFF2-40B4-BE49-F238E27FC236}">
                <a16:creationId xmlns:a16="http://schemas.microsoft.com/office/drawing/2014/main" id="{C272C048-F890-492A-ACB5-40E7610B8EBC}"/>
              </a:ext>
            </a:extLst>
          </p:cNvPr>
          <p:cNvCxnSpPr>
            <a:cxnSpLocks/>
            <a:endCxn id="183" idx="6"/>
          </p:cNvCxnSpPr>
          <p:nvPr/>
        </p:nvCxnSpPr>
        <p:spPr>
          <a:xfrm flipH="1">
            <a:off x="5324706" y="6283335"/>
            <a:ext cx="241018" cy="27187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77">
            <a:extLst>
              <a:ext uri="{FF2B5EF4-FFF2-40B4-BE49-F238E27FC236}">
                <a16:creationId xmlns:a16="http://schemas.microsoft.com/office/drawing/2014/main" id="{24DE93D5-6ADB-4E16-B540-E1937355C68A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>
            <a:off x="5317807" y="5162286"/>
            <a:ext cx="247604" cy="313733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80">
            <a:extLst>
              <a:ext uri="{FF2B5EF4-FFF2-40B4-BE49-F238E27FC236}">
                <a16:creationId xmlns:a16="http://schemas.microsoft.com/office/drawing/2014/main" id="{76EC23EC-5AAB-44A5-8BF0-19C473356BE0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 flipV="1">
            <a:off x="5311675" y="6042114"/>
            <a:ext cx="253398" cy="214255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98">
            <a:extLst>
              <a:ext uri="{FF2B5EF4-FFF2-40B4-BE49-F238E27FC236}">
                <a16:creationId xmlns:a16="http://schemas.microsoft.com/office/drawing/2014/main" id="{211451A9-E5E0-4DB9-BA81-822594A48243}"/>
              </a:ext>
            </a:extLst>
          </p:cNvPr>
          <p:cNvCxnSpPr>
            <a:cxnSpLocks/>
            <a:stCxn id="193" idx="2"/>
          </p:cNvCxnSpPr>
          <p:nvPr/>
        </p:nvCxnSpPr>
        <p:spPr>
          <a:xfrm flipH="1" flipV="1">
            <a:off x="3744873" y="5130400"/>
            <a:ext cx="134480" cy="35864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201">
            <a:extLst>
              <a:ext uri="{FF2B5EF4-FFF2-40B4-BE49-F238E27FC236}">
                <a16:creationId xmlns:a16="http://schemas.microsoft.com/office/drawing/2014/main" id="{6EBE9063-E77A-45B7-82C9-B00E0B20B3AA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3744873" y="5489049"/>
            <a:ext cx="134480" cy="23241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204">
            <a:extLst>
              <a:ext uri="{FF2B5EF4-FFF2-40B4-BE49-F238E27FC236}">
                <a16:creationId xmlns:a16="http://schemas.microsoft.com/office/drawing/2014/main" id="{3A7D6186-F480-43F5-96E4-AE25E96BDD7F}"/>
              </a:ext>
            </a:extLst>
          </p:cNvPr>
          <p:cNvCxnSpPr>
            <a:cxnSpLocks/>
            <a:stCxn id="196" idx="2"/>
          </p:cNvCxnSpPr>
          <p:nvPr/>
        </p:nvCxnSpPr>
        <p:spPr>
          <a:xfrm flipH="1">
            <a:off x="3745665" y="6029084"/>
            <a:ext cx="117880" cy="3002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208">
            <a:extLst>
              <a:ext uri="{FF2B5EF4-FFF2-40B4-BE49-F238E27FC236}">
                <a16:creationId xmlns:a16="http://schemas.microsoft.com/office/drawing/2014/main" id="{6696F537-AF0D-4006-A0BF-A9A2ED295D26}"/>
              </a:ext>
            </a:extLst>
          </p:cNvPr>
          <p:cNvCxnSpPr>
            <a:cxnSpLocks/>
            <a:stCxn id="195" idx="2"/>
          </p:cNvCxnSpPr>
          <p:nvPr/>
        </p:nvCxnSpPr>
        <p:spPr>
          <a:xfrm flipH="1" flipV="1">
            <a:off x="3745525" y="6256149"/>
            <a:ext cx="126551" cy="31329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211">
            <a:extLst>
              <a:ext uri="{FF2B5EF4-FFF2-40B4-BE49-F238E27FC236}">
                <a16:creationId xmlns:a16="http://schemas.microsoft.com/office/drawing/2014/main" id="{6CD6A7E9-90B4-47A2-91C1-D57184C1939D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3745525" y="4814822"/>
            <a:ext cx="126551" cy="30644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05">
            <a:extLst>
              <a:ext uri="{FF2B5EF4-FFF2-40B4-BE49-F238E27FC236}">
                <a16:creationId xmlns:a16="http://schemas.microsoft.com/office/drawing/2014/main" id="{CA6E466C-CDF6-4C3E-8501-C419024A1FCC}"/>
              </a:ext>
            </a:extLst>
          </p:cNvPr>
          <p:cNvSpPr/>
          <p:nvPr/>
        </p:nvSpPr>
        <p:spPr>
          <a:xfrm>
            <a:off x="5446448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6" name="Oval 107">
            <a:extLst>
              <a:ext uri="{FF2B5EF4-FFF2-40B4-BE49-F238E27FC236}">
                <a16:creationId xmlns:a16="http://schemas.microsoft.com/office/drawing/2014/main" id="{B99D8BD3-508E-4016-B052-771394346481}"/>
              </a:ext>
            </a:extLst>
          </p:cNvPr>
          <p:cNvSpPr/>
          <p:nvPr/>
        </p:nvSpPr>
        <p:spPr>
          <a:xfrm>
            <a:off x="5446448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7" name="Oval 109">
            <a:extLst>
              <a:ext uri="{FF2B5EF4-FFF2-40B4-BE49-F238E27FC236}">
                <a16:creationId xmlns:a16="http://schemas.microsoft.com/office/drawing/2014/main" id="{277FC72C-0E79-4181-943B-1FDDA6594C4C}"/>
              </a:ext>
            </a:extLst>
          </p:cNvPr>
          <p:cNvSpPr/>
          <p:nvPr/>
        </p:nvSpPr>
        <p:spPr>
          <a:xfrm>
            <a:off x="5446448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8" name="Straight Connector 225">
            <a:extLst>
              <a:ext uri="{FF2B5EF4-FFF2-40B4-BE49-F238E27FC236}">
                <a16:creationId xmlns:a16="http://schemas.microsoft.com/office/drawing/2014/main" id="{214569CF-FDEE-4F1D-A12E-29976782A390}"/>
              </a:ext>
            </a:extLst>
          </p:cNvPr>
          <p:cNvCxnSpPr>
            <a:cxnSpLocks/>
            <a:stCxn id="196" idx="2"/>
          </p:cNvCxnSpPr>
          <p:nvPr/>
        </p:nvCxnSpPr>
        <p:spPr>
          <a:xfrm flipH="1" flipV="1">
            <a:off x="3745665" y="5699144"/>
            <a:ext cx="117880" cy="32994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12">
            <a:extLst>
              <a:ext uri="{FF2B5EF4-FFF2-40B4-BE49-F238E27FC236}">
                <a16:creationId xmlns:a16="http://schemas.microsoft.com/office/drawing/2014/main" id="{54DE7E08-3D3A-4A67-8E33-767E9B6506E5}"/>
              </a:ext>
            </a:extLst>
          </p:cNvPr>
          <p:cNvSpPr/>
          <p:nvPr/>
        </p:nvSpPr>
        <p:spPr>
          <a:xfrm>
            <a:off x="3401852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0" name="Oval 113">
            <a:extLst>
              <a:ext uri="{FF2B5EF4-FFF2-40B4-BE49-F238E27FC236}">
                <a16:creationId xmlns:a16="http://schemas.microsoft.com/office/drawing/2014/main" id="{FEEF47B1-5475-4BE0-AB91-1D5492088018}"/>
              </a:ext>
            </a:extLst>
          </p:cNvPr>
          <p:cNvSpPr/>
          <p:nvPr/>
        </p:nvSpPr>
        <p:spPr>
          <a:xfrm>
            <a:off x="3401852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Oval 114">
            <a:extLst>
              <a:ext uri="{FF2B5EF4-FFF2-40B4-BE49-F238E27FC236}">
                <a16:creationId xmlns:a16="http://schemas.microsoft.com/office/drawing/2014/main" id="{4619287C-6FB6-4F72-9CBD-49444FC60D6D}"/>
              </a:ext>
            </a:extLst>
          </p:cNvPr>
          <p:cNvSpPr/>
          <p:nvPr/>
        </p:nvSpPr>
        <p:spPr>
          <a:xfrm>
            <a:off x="3401852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Oval 110">
            <a:extLst>
              <a:ext uri="{FF2B5EF4-FFF2-40B4-BE49-F238E27FC236}">
                <a16:creationId xmlns:a16="http://schemas.microsoft.com/office/drawing/2014/main" id="{51CA85A6-863E-4AFE-90E5-4DFDA1A1E19C}"/>
              </a:ext>
            </a:extLst>
          </p:cNvPr>
          <p:cNvSpPr/>
          <p:nvPr/>
        </p:nvSpPr>
        <p:spPr>
          <a:xfrm>
            <a:off x="3879353" y="5358746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4" name="Oval 117">
            <a:extLst>
              <a:ext uri="{FF2B5EF4-FFF2-40B4-BE49-F238E27FC236}">
                <a16:creationId xmlns:a16="http://schemas.microsoft.com/office/drawing/2014/main" id="{A0E3150B-E288-4BCA-B1B8-94C168A8F04C}"/>
              </a:ext>
            </a:extLst>
          </p:cNvPr>
          <p:cNvSpPr/>
          <p:nvPr/>
        </p:nvSpPr>
        <p:spPr>
          <a:xfrm>
            <a:off x="3866323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5" name="Oval 118">
            <a:extLst>
              <a:ext uri="{FF2B5EF4-FFF2-40B4-BE49-F238E27FC236}">
                <a16:creationId xmlns:a16="http://schemas.microsoft.com/office/drawing/2014/main" id="{7C44D219-0960-4CCD-B85F-1E2D1571A7BE}"/>
              </a:ext>
            </a:extLst>
          </p:cNvPr>
          <p:cNvSpPr/>
          <p:nvPr/>
        </p:nvSpPr>
        <p:spPr>
          <a:xfrm>
            <a:off x="3866323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6" name="Oval 126">
            <a:extLst>
              <a:ext uri="{FF2B5EF4-FFF2-40B4-BE49-F238E27FC236}">
                <a16:creationId xmlns:a16="http://schemas.microsoft.com/office/drawing/2014/main" id="{33148E61-ED35-467C-973B-A65C7F74B8FB}"/>
              </a:ext>
            </a:extLst>
          </p:cNvPr>
          <p:cNvSpPr/>
          <p:nvPr/>
        </p:nvSpPr>
        <p:spPr>
          <a:xfrm>
            <a:off x="3863545" y="5885750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170">
            <a:extLst>
              <a:ext uri="{FF2B5EF4-FFF2-40B4-BE49-F238E27FC236}">
                <a16:creationId xmlns:a16="http://schemas.microsoft.com/office/drawing/2014/main" id="{A6EBEC30-CE83-46D0-8814-6F7584CB627A}"/>
              </a:ext>
            </a:extLst>
          </p:cNvPr>
          <p:cNvCxnSpPr>
            <a:cxnSpLocks/>
            <a:stCxn id="206" idx="2"/>
            <a:endCxn id="201" idx="6"/>
          </p:cNvCxnSpPr>
          <p:nvPr/>
        </p:nvCxnSpPr>
        <p:spPr>
          <a:xfrm flipH="1" flipV="1">
            <a:off x="4468544" y="5781620"/>
            <a:ext cx="251991" cy="54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170">
            <a:extLst>
              <a:ext uri="{FF2B5EF4-FFF2-40B4-BE49-F238E27FC236}">
                <a16:creationId xmlns:a16="http://schemas.microsoft.com/office/drawing/2014/main" id="{543A3E37-1076-43A3-8397-439B01C32E3E}"/>
              </a:ext>
            </a:extLst>
          </p:cNvPr>
          <p:cNvCxnSpPr>
            <a:cxnSpLocks/>
            <a:stCxn id="206" idx="1"/>
            <a:endCxn id="198" idx="5"/>
          </p:cNvCxnSpPr>
          <p:nvPr/>
        </p:nvCxnSpPr>
        <p:spPr>
          <a:xfrm flipH="1" flipV="1">
            <a:off x="4449376" y="5240160"/>
            <a:ext cx="297226" cy="4839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170">
            <a:extLst>
              <a:ext uri="{FF2B5EF4-FFF2-40B4-BE49-F238E27FC236}">
                <a16:creationId xmlns:a16="http://schemas.microsoft.com/office/drawing/2014/main" id="{A643FFD5-2020-4253-B729-B58BF6A75D4D}"/>
              </a:ext>
            </a:extLst>
          </p:cNvPr>
          <p:cNvCxnSpPr>
            <a:cxnSpLocks/>
            <a:stCxn id="204" idx="3"/>
            <a:endCxn id="201" idx="7"/>
          </p:cNvCxnSpPr>
          <p:nvPr/>
        </p:nvCxnSpPr>
        <p:spPr>
          <a:xfrm flipH="1">
            <a:off x="4442477" y="5245599"/>
            <a:ext cx="311024" cy="4730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170">
            <a:extLst>
              <a:ext uri="{FF2B5EF4-FFF2-40B4-BE49-F238E27FC236}">
                <a16:creationId xmlns:a16="http://schemas.microsoft.com/office/drawing/2014/main" id="{43FA9329-BED4-4860-8F1F-07A1B13B941D}"/>
              </a:ext>
            </a:extLst>
          </p:cNvPr>
          <p:cNvCxnSpPr>
            <a:cxnSpLocks/>
            <a:stCxn id="203" idx="1"/>
            <a:endCxn id="201" idx="5"/>
          </p:cNvCxnSpPr>
          <p:nvPr/>
        </p:nvCxnSpPr>
        <p:spPr>
          <a:xfrm flipH="1" flipV="1">
            <a:off x="4442477" y="5844551"/>
            <a:ext cx="311024" cy="4083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170">
            <a:extLst>
              <a:ext uri="{FF2B5EF4-FFF2-40B4-BE49-F238E27FC236}">
                <a16:creationId xmlns:a16="http://schemas.microsoft.com/office/drawing/2014/main" id="{A2159F47-4BA8-4EF4-9C2B-473EB80FD6FC}"/>
              </a:ext>
            </a:extLst>
          </p:cNvPr>
          <p:cNvCxnSpPr>
            <a:cxnSpLocks/>
            <a:stCxn id="206" idx="3"/>
            <a:endCxn id="197" idx="7"/>
          </p:cNvCxnSpPr>
          <p:nvPr/>
        </p:nvCxnSpPr>
        <p:spPr>
          <a:xfrm flipH="1">
            <a:off x="4443655" y="5849990"/>
            <a:ext cx="302947" cy="4032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124">
            <a:extLst>
              <a:ext uri="{FF2B5EF4-FFF2-40B4-BE49-F238E27FC236}">
                <a16:creationId xmlns:a16="http://schemas.microsoft.com/office/drawing/2014/main" id="{7ED3D207-5483-45BF-8284-068E0B892704}"/>
              </a:ext>
            </a:extLst>
          </p:cNvPr>
          <p:cNvSpPr/>
          <p:nvPr/>
        </p:nvSpPr>
        <p:spPr>
          <a:xfrm>
            <a:off x="4290547" y="5692621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1024">
            <a:extLst>
              <a:ext uri="{FF2B5EF4-FFF2-40B4-BE49-F238E27FC236}">
                <a16:creationId xmlns:a16="http://schemas.microsoft.com/office/drawing/2014/main" id="{9EDC6CA2-9DFA-4B9C-96ED-FAD474EB8332}"/>
              </a:ext>
            </a:extLst>
          </p:cNvPr>
          <p:cNvCxnSpPr>
            <a:cxnSpLocks/>
            <a:stCxn id="204" idx="7"/>
            <a:endCxn id="182" idx="3"/>
          </p:cNvCxnSpPr>
          <p:nvPr/>
        </p:nvCxnSpPr>
        <p:spPr>
          <a:xfrm flipV="1">
            <a:off x="4879364" y="4930104"/>
            <a:ext cx="200656" cy="1896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1024">
            <a:extLst>
              <a:ext uri="{FF2B5EF4-FFF2-40B4-BE49-F238E27FC236}">
                <a16:creationId xmlns:a16="http://schemas.microsoft.com/office/drawing/2014/main" id="{3B7996F2-11D7-4BCA-971D-3A369EE78CD4}"/>
              </a:ext>
            </a:extLst>
          </p:cNvPr>
          <p:cNvCxnSpPr>
            <a:cxnSpLocks/>
            <a:stCxn id="204" idx="5"/>
            <a:endCxn id="184" idx="1"/>
          </p:cNvCxnSpPr>
          <p:nvPr/>
        </p:nvCxnSpPr>
        <p:spPr>
          <a:xfrm>
            <a:off x="4879364" y="5245599"/>
            <a:ext cx="193757" cy="1290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1024">
            <a:extLst>
              <a:ext uri="{FF2B5EF4-FFF2-40B4-BE49-F238E27FC236}">
                <a16:creationId xmlns:a16="http://schemas.microsoft.com/office/drawing/2014/main" id="{F7BAB88B-22AE-4B92-8F45-972B2F15DD4E}"/>
              </a:ext>
            </a:extLst>
          </p:cNvPr>
          <p:cNvCxnSpPr>
            <a:cxnSpLocks/>
            <a:stCxn id="206" idx="7"/>
            <a:endCxn id="184" idx="3"/>
          </p:cNvCxnSpPr>
          <p:nvPr/>
        </p:nvCxnSpPr>
        <p:spPr>
          <a:xfrm flipV="1">
            <a:off x="4872465" y="5577371"/>
            <a:ext cx="200656" cy="14675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1024">
            <a:extLst>
              <a:ext uri="{FF2B5EF4-FFF2-40B4-BE49-F238E27FC236}">
                <a16:creationId xmlns:a16="http://schemas.microsoft.com/office/drawing/2014/main" id="{03AC2104-2AF4-44D6-918B-8358555CB0AC}"/>
              </a:ext>
            </a:extLst>
          </p:cNvPr>
          <p:cNvCxnSpPr>
            <a:cxnSpLocks/>
            <a:stCxn id="203" idx="7"/>
            <a:endCxn id="180" idx="3"/>
          </p:cNvCxnSpPr>
          <p:nvPr/>
        </p:nvCxnSpPr>
        <p:spPr>
          <a:xfrm flipV="1">
            <a:off x="4879364" y="6134252"/>
            <a:ext cx="209870" cy="11868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1024">
            <a:extLst>
              <a:ext uri="{FF2B5EF4-FFF2-40B4-BE49-F238E27FC236}">
                <a16:creationId xmlns:a16="http://schemas.microsoft.com/office/drawing/2014/main" id="{E1FE4D25-B79B-4558-BCA3-FD13B30FA187}"/>
              </a:ext>
            </a:extLst>
          </p:cNvPr>
          <p:cNvCxnSpPr>
            <a:cxnSpLocks/>
          </p:cNvCxnSpPr>
          <p:nvPr/>
        </p:nvCxnSpPr>
        <p:spPr>
          <a:xfrm>
            <a:off x="4485618" y="5175271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1024">
            <a:extLst>
              <a:ext uri="{FF2B5EF4-FFF2-40B4-BE49-F238E27FC236}">
                <a16:creationId xmlns:a16="http://schemas.microsoft.com/office/drawing/2014/main" id="{07A96AE6-96A2-481F-BF8D-A227484EC057}"/>
              </a:ext>
            </a:extLst>
          </p:cNvPr>
          <p:cNvCxnSpPr>
            <a:cxnSpLocks/>
          </p:cNvCxnSpPr>
          <p:nvPr/>
        </p:nvCxnSpPr>
        <p:spPr>
          <a:xfrm>
            <a:off x="4482440" y="6317720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98">
            <a:extLst>
              <a:ext uri="{FF2B5EF4-FFF2-40B4-BE49-F238E27FC236}">
                <a16:creationId xmlns:a16="http://schemas.microsoft.com/office/drawing/2014/main" id="{F0C6EB25-EB69-460C-9CFE-3EA14A1E471A}"/>
              </a:ext>
            </a:extLst>
          </p:cNvPr>
          <p:cNvSpPr/>
          <p:nvPr/>
        </p:nvSpPr>
        <p:spPr>
          <a:xfrm>
            <a:off x="4305537" y="6229525"/>
            <a:ext cx="161815" cy="161815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8" name="Oval 99">
            <a:extLst>
              <a:ext uri="{FF2B5EF4-FFF2-40B4-BE49-F238E27FC236}">
                <a16:creationId xmlns:a16="http://schemas.microsoft.com/office/drawing/2014/main" id="{AEBE4B71-DC9B-468F-8F04-7D38BD4CA56C}"/>
              </a:ext>
            </a:extLst>
          </p:cNvPr>
          <p:cNvSpPr/>
          <p:nvPr/>
        </p:nvSpPr>
        <p:spPr>
          <a:xfrm>
            <a:off x="4297446" y="5088230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170">
            <a:extLst>
              <a:ext uri="{FF2B5EF4-FFF2-40B4-BE49-F238E27FC236}">
                <a16:creationId xmlns:a16="http://schemas.microsoft.com/office/drawing/2014/main" id="{2332AFB9-0E0A-48CD-9C3A-CDEA186A5B7C}"/>
              </a:ext>
            </a:extLst>
          </p:cNvPr>
          <p:cNvCxnSpPr>
            <a:cxnSpLocks/>
            <a:stCxn id="180" idx="1"/>
            <a:endCxn id="206" idx="5"/>
          </p:cNvCxnSpPr>
          <p:nvPr/>
        </p:nvCxnSpPr>
        <p:spPr>
          <a:xfrm flipH="1" flipV="1">
            <a:off x="4872465" y="5849990"/>
            <a:ext cx="216769" cy="9998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1024">
            <a:extLst>
              <a:ext uri="{FF2B5EF4-FFF2-40B4-BE49-F238E27FC236}">
                <a16:creationId xmlns:a16="http://schemas.microsoft.com/office/drawing/2014/main" id="{B41B1DDB-E4DD-4EC6-BB24-0140913AD22B}"/>
              </a:ext>
            </a:extLst>
          </p:cNvPr>
          <p:cNvCxnSpPr>
            <a:cxnSpLocks/>
            <a:stCxn id="203" idx="5"/>
            <a:endCxn id="183" idx="2"/>
          </p:cNvCxnSpPr>
          <p:nvPr/>
        </p:nvCxnSpPr>
        <p:spPr>
          <a:xfrm>
            <a:off x="4879364" y="6378803"/>
            <a:ext cx="158675" cy="17640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98">
            <a:extLst>
              <a:ext uri="{FF2B5EF4-FFF2-40B4-BE49-F238E27FC236}">
                <a16:creationId xmlns:a16="http://schemas.microsoft.com/office/drawing/2014/main" id="{D4CA7519-4F2C-42B8-9585-AE8E13C94A7E}"/>
              </a:ext>
            </a:extLst>
          </p:cNvPr>
          <p:cNvSpPr/>
          <p:nvPr/>
        </p:nvSpPr>
        <p:spPr>
          <a:xfrm>
            <a:off x="4727434" y="6226873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" name="Oval 124">
            <a:extLst>
              <a:ext uri="{FF2B5EF4-FFF2-40B4-BE49-F238E27FC236}">
                <a16:creationId xmlns:a16="http://schemas.microsoft.com/office/drawing/2014/main" id="{00129D70-9159-4A96-B835-A061BB0B1312}"/>
              </a:ext>
            </a:extLst>
          </p:cNvPr>
          <p:cNvSpPr/>
          <p:nvPr/>
        </p:nvSpPr>
        <p:spPr>
          <a:xfrm>
            <a:off x="4720535" y="5698060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4" name="Oval 99">
            <a:extLst>
              <a:ext uri="{FF2B5EF4-FFF2-40B4-BE49-F238E27FC236}">
                <a16:creationId xmlns:a16="http://schemas.microsoft.com/office/drawing/2014/main" id="{E7650489-7EE0-42E8-AF33-21ED895FCC48}"/>
              </a:ext>
            </a:extLst>
          </p:cNvPr>
          <p:cNvSpPr/>
          <p:nvPr/>
        </p:nvSpPr>
        <p:spPr>
          <a:xfrm>
            <a:off x="4727434" y="5093669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0" name="Oval 98">
            <a:extLst>
              <a:ext uri="{FF2B5EF4-FFF2-40B4-BE49-F238E27FC236}">
                <a16:creationId xmlns:a16="http://schemas.microsoft.com/office/drawing/2014/main" id="{21BFEF31-BBD7-47A9-B219-F695DB3D3A04}"/>
              </a:ext>
            </a:extLst>
          </p:cNvPr>
          <p:cNvSpPr/>
          <p:nvPr/>
        </p:nvSpPr>
        <p:spPr>
          <a:xfrm>
            <a:off x="5051069" y="5911811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2" name="Oval 99">
            <a:extLst>
              <a:ext uri="{FF2B5EF4-FFF2-40B4-BE49-F238E27FC236}">
                <a16:creationId xmlns:a16="http://schemas.microsoft.com/office/drawing/2014/main" id="{B6C2E3FC-F998-49C6-AD59-0080C5ADFA8C}"/>
              </a:ext>
            </a:extLst>
          </p:cNvPr>
          <p:cNvSpPr/>
          <p:nvPr/>
        </p:nvSpPr>
        <p:spPr>
          <a:xfrm>
            <a:off x="5038039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3" name="Oval 100">
            <a:extLst>
              <a:ext uri="{FF2B5EF4-FFF2-40B4-BE49-F238E27FC236}">
                <a16:creationId xmlns:a16="http://schemas.microsoft.com/office/drawing/2014/main" id="{F8CA1160-1D41-469D-AC7D-2D086B4707E6}"/>
              </a:ext>
            </a:extLst>
          </p:cNvPr>
          <p:cNvSpPr/>
          <p:nvPr/>
        </p:nvSpPr>
        <p:spPr>
          <a:xfrm>
            <a:off x="5038039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4" name="Oval 124">
            <a:extLst>
              <a:ext uri="{FF2B5EF4-FFF2-40B4-BE49-F238E27FC236}">
                <a16:creationId xmlns:a16="http://schemas.microsoft.com/office/drawing/2014/main" id="{295C4C64-5563-4ECB-ADBA-CC1C270A85D2}"/>
              </a:ext>
            </a:extLst>
          </p:cNvPr>
          <p:cNvSpPr/>
          <p:nvPr/>
        </p:nvSpPr>
        <p:spPr>
          <a:xfrm>
            <a:off x="5031140" y="5332685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8" name="Oval 124">
            <a:extLst>
              <a:ext uri="{FF2B5EF4-FFF2-40B4-BE49-F238E27FC236}">
                <a16:creationId xmlns:a16="http://schemas.microsoft.com/office/drawing/2014/main" id="{0ED12265-EC93-44A8-AC34-8F30B66A4166}"/>
              </a:ext>
            </a:extLst>
          </p:cNvPr>
          <p:cNvSpPr/>
          <p:nvPr/>
        </p:nvSpPr>
        <p:spPr>
          <a:xfrm>
            <a:off x="4524917" y="5429825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9" name="Oval 124">
            <a:extLst>
              <a:ext uri="{FF2B5EF4-FFF2-40B4-BE49-F238E27FC236}">
                <a16:creationId xmlns:a16="http://schemas.microsoft.com/office/drawing/2014/main" id="{26A46B6E-D057-4443-B065-658EF598FAF1}"/>
              </a:ext>
            </a:extLst>
          </p:cNvPr>
          <p:cNvSpPr/>
          <p:nvPr/>
        </p:nvSpPr>
        <p:spPr>
          <a:xfrm>
            <a:off x="4529981" y="5993290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9" name="フリーフォーム: 図形 328">
            <a:extLst>
              <a:ext uri="{FF2B5EF4-FFF2-40B4-BE49-F238E27FC236}">
                <a16:creationId xmlns:a16="http://schemas.microsoft.com/office/drawing/2014/main" id="{12A5A55C-BDB5-4AB4-8ED5-680AA8DF6D60}"/>
              </a:ext>
            </a:extLst>
          </p:cNvPr>
          <p:cNvSpPr/>
          <p:nvPr/>
        </p:nvSpPr>
        <p:spPr>
          <a:xfrm rot="5400000" flipH="1">
            <a:off x="3883627" y="2728051"/>
            <a:ext cx="1386004" cy="1790758"/>
          </a:xfrm>
          <a:custGeom>
            <a:avLst/>
            <a:gdLst>
              <a:gd name="connsiteX0" fmla="*/ 1678643 w 1683935"/>
              <a:gd name="connsiteY0" fmla="*/ 741499 h 1627962"/>
              <a:gd name="connsiteX1" fmla="*/ 1678643 w 1683935"/>
              <a:gd name="connsiteY1" fmla="*/ 491102 h 1627962"/>
              <a:gd name="connsiteX2" fmla="*/ 1428246 w 1683935"/>
              <a:gd name="connsiteY2" fmla="*/ 240706 h 1627962"/>
              <a:gd name="connsiteX3" fmla="*/ 1280886 w 1683935"/>
              <a:gd name="connsiteY3" fmla="*/ 240706 h 1627962"/>
              <a:gd name="connsiteX4" fmla="*/ 1137092 w 1683935"/>
              <a:gd name="connsiteY4" fmla="*/ 0 h 1627962"/>
              <a:gd name="connsiteX5" fmla="*/ 571963 w 1683935"/>
              <a:gd name="connsiteY5" fmla="*/ 0 h 1627962"/>
              <a:gd name="connsiteX6" fmla="*/ 428169 w 1683935"/>
              <a:gd name="connsiteY6" fmla="*/ 240706 h 1627962"/>
              <a:gd name="connsiteX7" fmla="*/ 250397 w 1683935"/>
              <a:gd name="connsiteY7" fmla="*/ 240706 h 1627962"/>
              <a:gd name="connsiteX8" fmla="*/ 0 w 1683935"/>
              <a:gd name="connsiteY8" fmla="*/ 491102 h 1627962"/>
              <a:gd name="connsiteX9" fmla="*/ 0 w 1683935"/>
              <a:gd name="connsiteY9" fmla="*/ 741499 h 1627962"/>
              <a:gd name="connsiteX10" fmla="*/ 1683935 w 1683935"/>
              <a:gd name="connsiteY10" fmla="*/ 1136858 h 1627962"/>
              <a:gd name="connsiteX11" fmla="*/ 1683935 w 1683935"/>
              <a:gd name="connsiteY11" fmla="*/ 886461 h 1627962"/>
              <a:gd name="connsiteX12" fmla="*/ 5292 w 1683935"/>
              <a:gd name="connsiteY12" fmla="*/ 886461 h 1627962"/>
              <a:gd name="connsiteX13" fmla="*/ 5292 w 1683935"/>
              <a:gd name="connsiteY13" fmla="*/ 1136858 h 1627962"/>
              <a:gd name="connsiteX14" fmla="*/ 255689 w 1683935"/>
              <a:gd name="connsiteY14" fmla="*/ 1387255 h 1627962"/>
              <a:gd name="connsiteX15" fmla="*/ 433460 w 1683935"/>
              <a:gd name="connsiteY15" fmla="*/ 1387255 h 1627962"/>
              <a:gd name="connsiteX16" fmla="*/ 577255 w 1683935"/>
              <a:gd name="connsiteY16" fmla="*/ 1627962 h 1627962"/>
              <a:gd name="connsiteX17" fmla="*/ 1142384 w 1683935"/>
              <a:gd name="connsiteY17" fmla="*/ 1627962 h 1627962"/>
              <a:gd name="connsiteX18" fmla="*/ 1286179 w 1683935"/>
              <a:gd name="connsiteY18" fmla="*/ 1387255 h 1627962"/>
              <a:gd name="connsiteX19" fmla="*/ 1433538 w 1683935"/>
              <a:gd name="connsiteY19" fmla="*/ 1387255 h 162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3935" h="1627962">
                <a:moveTo>
                  <a:pt x="1678643" y="741499"/>
                </a:moveTo>
                <a:lnTo>
                  <a:pt x="1678643" y="491102"/>
                </a:lnTo>
                <a:lnTo>
                  <a:pt x="1428246" y="240706"/>
                </a:lnTo>
                <a:lnTo>
                  <a:pt x="1280886" y="240706"/>
                </a:lnTo>
                <a:lnTo>
                  <a:pt x="1137092" y="0"/>
                </a:lnTo>
                <a:lnTo>
                  <a:pt x="571963" y="0"/>
                </a:lnTo>
                <a:lnTo>
                  <a:pt x="428169" y="240706"/>
                </a:lnTo>
                <a:lnTo>
                  <a:pt x="250397" y="240706"/>
                </a:lnTo>
                <a:lnTo>
                  <a:pt x="0" y="491102"/>
                </a:lnTo>
                <a:lnTo>
                  <a:pt x="0" y="741499"/>
                </a:lnTo>
                <a:close/>
                <a:moveTo>
                  <a:pt x="1683935" y="1136858"/>
                </a:moveTo>
                <a:lnTo>
                  <a:pt x="1683935" y="886461"/>
                </a:lnTo>
                <a:lnTo>
                  <a:pt x="5292" y="886461"/>
                </a:lnTo>
                <a:lnTo>
                  <a:pt x="5292" y="1136858"/>
                </a:lnTo>
                <a:lnTo>
                  <a:pt x="255689" y="1387255"/>
                </a:lnTo>
                <a:lnTo>
                  <a:pt x="433460" y="1387255"/>
                </a:lnTo>
                <a:lnTo>
                  <a:pt x="577255" y="1627962"/>
                </a:lnTo>
                <a:lnTo>
                  <a:pt x="1142384" y="1627962"/>
                </a:lnTo>
                <a:lnTo>
                  <a:pt x="1286179" y="1387255"/>
                </a:lnTo>
                <a:lnTo>
                  <a:pt x="1433538" y="1387255"/>
                </a:lnTo>
                <a:close/>
              </a:path>
            </a:pathLst>
          </a:cu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B9A2FB8E-D2F1-4264-A6E2-C69492CDF9C8}"/>
              </a:ext>
            </a:extLst>
          </p:cNvPr>
          <p:cNvSpPr/>
          <p:nvPr/>
        </p:nvSpPr>
        <p:spPr>
          <a:xfrm>
            <a:off x="4135923" y="3182724"/>
            <a:ext cx="881412" cy="881412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3" name="図 1032">
            <a:extLst>
              <a:ext uri="{FF2B5EF4-FFF2-40B4-BE49-F238E27FC236}">
                <a16:creationId xmlns:a16="http://schemas.microsoft.com/office/drawing/2014/main" id="{ECB32E81-C31A-418E-A0AE-CC7BD72A7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5" t="13092" r="19202" b="23175"/>
          <a:stretch/>
        </p:blipFill>
        <p:spPr>
          <a:xfrm>
            <a:off x="4190111" y="3209703"/>
            <a:ext cx="773037" cy="8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74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顧客満足度分析</a:t>
            </a:r>
            <a:endParaRPr lang="en-US" sz="1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5C20-EA11-4F6B-98C3-001456C5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 analysis</a:t>
            </a:r>
          </a:p>
          <a:p>
            <a:r>
              <a:rPr lang="en-US" dirty="0"/>
              <a:t>Alert</a:t>
            </a:r>
          </a:p>
          <a:p>
            <a:r>
              <a:rPr lang="en-US" dirty="0"/>
              <a:t>Regular Report</a:t>
            </a:r>
          </a:p>
          <a:p>
            <a:r>
              <a:rPr lang="en-US" dirty="0"/>
              <a:t>Transaction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Dossier library (</a:t>
            </a:r>
            <a:r>
              <a:rPr lang="en-US" dirty="0" err="1"/>
              <a:t>Microstrategy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814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570257-5F61-4FBF-B739-A34D94685118}"/>
              </a:ext>
            </a:extLst>
          </p:cNvPr>
          <p:cNvSpPr/>
          <p:nvPr/>
        </p:nvSpPr>
        <p:spPr>
          <a:xfrm>
            <a:off x="1055077" y="2804747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C4A379A-F4DC-4A30-8512-C3B7A99A3B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224" b="28822"/>
          <a:stretch/>
        </p:blipFill>
        <p:spPr>
          <a:xfrm>
            <a:off x="1055076" y="3464941"/>
            <a:ext cx="734191" cy="58120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830705A-0A87-49BE-B43E-CBEDC90AE7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>
            <a:off x="1694639" y="3108574"/>
            <a:ext cx="1753837" cy="94468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94B36321-B2A3-495A-AF23-7FE7D1CAB1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034" t="28627" r="28858" b="4811"/>
          <a:stretch/>
        </p:blipFill>
        <p:spPr>
          <a:xfrm>
            <a:off x="2807492" y="2804746"/>
            <a:ext cx="1096293" cy="1070968"/>
          </a:xfrm>
          <a:prstGeom prst="rect">
            <a:avLst/>
          </a:prstGeom>
        </p:spPr>
      </p:pic>
      <p:pic>
        <p:nvPicPr>
          <p:cNvPr id="13" name="グラフィックス 10">
            <a:extLst>
              <a:ext uri="{FF2B5EF4-FFF2-40B4-BE49-F238E27FC236}">
                <a16:creationId xmlns:a16="http://schemas.microsoft.com/office/drawing/2014/main" id="{EDC665CF-36D8-412E-A824-1E97FFC40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" y="1827614"/>
            <a:ext cx="145134" cy="162299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8528FBD-CCC8-4293-954F-04902D8C4C35}"/>
              </a:ext>
            </a:extLst>
          </p:cNvPr>
          <p:cNvSpPr txBox="1"/>
          <p:nvPr/>
        </p:nvSpPr>
        <p:spPr>
          <a:xfrm>
            <a:off x="1618964" y="3102909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Survival</a:t>
            </a:r>
          </a:p>
          <a:p>
            <a:pPr algn="ctr"/>
            <a:r>
              <a:rPr lang="en-US" sz="200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Analysis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83E2CB49-1211-4CD7-AE28-6981C1CF45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 flipV="1">
            <a:off x="1484713" y="2804746"/>
            <a:ext cx="952594" cy="513102"/>
          </a:xfrm>
          <a:prstGeom prst="rect">
            <a:avLst/>
          </a:prstGeom>
        </p:spPr>
      </p:pic>
      <p:sp>
        <p:nvSpPr>
          <p:cNvPr id="33" name="Rectangle 54">
            <a:extLst>
              <a:ext uri="{FF2B5EF4-FFF2-40B4-BE49-F238E27FC236}">
                <a16:creationId xmlns:a16="http://schemas.microsoft.com/office/drawing/2014/main" id="{D8B234F0-A805-4838-990D-6FE4841728A9}"/>
              </a:ext>
            </a:extLst>
          </p:cNvPr>
          <p:cNvSpPr/>
          <p:nvPr/>
        </p:nvSpPr>
        <p:spPr>
          <a:xfrm>
            <a:off x="4624289" y="2840687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EEACBEE-6129-477F-BCC1-65998681FCC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8262" y="2897964"/>
            <a:ext cx="2700762" cy="1133954"/>
          </a:xfrm>
          <a:prstGeom prst="rect">
            <a:avLst/>
          </a:prstGeom>
        </p:spPr>
      </p:pic>
      <p:sp>
        <p:nvSpPr>
          <p:cNvPr id="38" name="TextBox 17">
            <a:extLst>
              <a:ext uri="{FF2B5EF4-FFF2-40B4-BE49-F238E27FC236}">
                <a16:creationId xmlns:a16="http://schemas.microsoft.com/office/drawing/2014/main" id="{18E6D672-6EA7-4A98-B4C0-939009AE3AEF}"/>
              </a:ext>
            </a:extLst>
          </p:cNvPr>
          <p:cNvSpPr txBox="1"/>
          <p:nvPr/>
        </p:nvSpPr>
        <p:spPr>
          <a:xfrm>
            <a:off x="5219251" y="3110998"/>
            <a:ext cx="1658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Applications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9" name="グラフィックス 10">
            <a:extLst>
              <a:ext uri="{FF2B5EF4-FFF2-40B4-BE49-F238E27FC236}">
                <a16:creationId xmlns:a16="http://schemas.microsoft.com/office/drawing/2014/main" id="{A9E9E1CA-62AE-44A4-8B11-58B5B4E1B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2938" y="2949604"/>
            <a:ext cx="438144" cy="4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Pattern background png images | PNGEgg">
            <a:extLst>
              <a:ext uri="{FF2B5EF4-FFF2-40B4-BE49-F238E27FC236}">
                <a16:creationId xmlns:a16="http://schemas.microsoft.com/office/drawing/2014/main" id="{94066B74-14F6-1D99-8AE7-D9B41D5FB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09" y="2786463"/>
            <a:ext cx="2848708" cy="123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">
            <a:extLst>
              <a:ext uri="{FF2B5EF4-FFF2-40B4-BE49-F238E27FC236}">
                <a16:creationId xmlns:a16="http://schemas.microsoft.com/office/drawing/2014/main" id="{B0BA7BA8-62D7-4F26-8114-E8C0984EC101}"/>
              </a:ext>
            </a:extLst>
          </p:cNvPr>
          <p:cNvSpPr/>
          <p:nvPr/>
        </p:nvSpPr>
        <p:spPr>
          <a:xfrm>
            <a:off x="5515982" y="822365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4EFDD08C-5631-4AA5-A9B2-F7D24FF339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5515982" y="822365"/>
            <a:ext cx="2848708" cy="1248508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18F93B3E-08E2-496A-B681-BF3BF8DAF5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15982" y="829442"/>
            <a:ext cx="2848708" cy="1241431"/>
          </a:xfrm>
          <a:prstGeom prst="rect">
            <a:avLst/>
          </a:prstGeom>
        </p:spPr>
      </p:pic>
      <p:pic>
        <p:nvPicPr>
          <p:cNvPr id="10" name="グラフィックス 10">
            <a:extLst>
              <a:ext uri="{FF2B5EF4-FFF2-40B4-BE49-F238E27FC236}">
                <a16:creationId xmlns:a16="http://schemas.microsoft.com/office/drawing/2014/main" id="{BE9594AC-CFFE-4C6B-8535-E071017A1B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8880" b="33312"/>
          <a:stretch/>
        </p:blipFill>
        <p:spPr>
          <a:xfrm>
            <a:off x="5682635" y="1024908"/>
            <a:ext cx="355420" cy="326747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BB405016-D125-4BE2-8418-A24A2C8E98F0}"/>
              </a:ext>
            </a:extLst>
          </p:cNvPr>
          <p:cNvSpPr txBox="1"/>
          <p:nvPr/>
        </p:nvSpPr>
        <p:spPr>
          <a:xfrm>
            <a:off x="5941594" y="1121073"/>
            <a:ext cx="21221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Feature  Scaling</a:t>
            </a:r>
          </a:p>
          <a:p>
            <a:pPr algn="ctr"/>
            <a:r>
              <a:rPr lang="ja-JP" altLang="en-US" sz="1400" b="1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特徴量のスケーリング</a:t>
            </a:r>
            <a:endParaRPr lang="en-US" sz="1400" b="1" dirty="0">
              <a:solidFill>
                <a:srgbClr val="1627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558FF771-298E-488A-9F2F-5BD55FCAE3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4AF80109-51C1-4857-83D5-D8CA7447380F}"/>
              </a:ext>
            </a:extLst>
          </p:cNvPr>
          <p:cNvSpPr/>
          <p:nvPr/>
        </p:nvSpPr>
        <p:spPr>
          <a:xfrm>
            <a:off x="1175726" y="808892"/>
            <a:ext cx="2848708" cy="1248508"/>
          </a:xfrm>
          <a:prstGeom prst="rect">
            <a:avLst/>
          </a:prstGeom>
          <a:solidFill>
            <a:srgbClr val="95B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7E0AC04-241F-4782-A1CA-AC06479C24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799" r="28799"/>
          <a:stretch/>
        </p:blipFill>
        <p:spPr>
          <a:xfrm>
            <a:off x="1175726" y="808892"/>
            <a:ext cx="2848708" cy="1261981"/>
          </a:xfrm>
          <a:prstGeom prst="rect">
            <a:avLst/>
          </a:prstGeom>
        </p:spPr>
      </p:pic>
      <p:pic>
        <p:nvPicPr>
          <p:cNvPr id="6" name="グラフィックス 10">
            <a:extLst>
              <a:ext uri="{FF2B5EF4-FFF2-40B4-BE49-F238E27FC236}">
                <a16:creationId xmlns:a16="http://schemas.microsoft.com/office/drawing/2014/main" id="{C8FE9176-9452-488A-8A48-680395C555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8880" b="33312"/>
          <a:stretch/>
        </p:blipFill>
        <p:spPr>
          <a:xfrm>
            <a:off x="1175852" y="972214"/>
            <a:ext cx="355420" cy="32674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6D5278F-F322-4E18-86E0-E4366CA7BE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1175727" y="808892"/>
            <a:ext cx="2848708" cy="1248508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9D8A99AB-49C3-46BE-A2D2-8328E6CB23A7}"/>
              </a:ext>
            </a:extLst>
          </p:cNvPr>
          <p:cNvSpPr txBox="1"/>
          <p:nvPr/>
        </p:nvSpPr>
        <p:spPr>
          <a:xfrm>
            <a:off x="1531272" y="919520"/>
            <a:ext cx="1929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Data Augmentation</a:t>
            </a:r>
          </a:p>
          <a:p>
            <a:pPr algn="ctr"/>
            <a:r>
              <a:rPr lang="ja-JP" altLang="en-US" b="1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データ拡張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aggle採用について | 大阪のAI／人工知能開発に力を入れている会社｜AIエンジニア25名在籍">
            <a:extLst>
              <a:ext uri="{FF2B5EF4-FFF2-40B4-BE49-F238E27FC236}">
                <a16:creationId xmlns:a16="http://schemas.microsoft.com/office/drawing/2014/main" id="{AC4A2620-8B3B-4095-8EB8-FF6FD787B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037" y="2982995"/>
            <a:ext cx="1301623" cy="50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D6AD11F-CD50-E139-095C-3A7A979E4BC1}"/>
              </a:ext>
            </a:extLst>
          </p:cNvPr>
          <p:cNvGrpSpPr/>
          <p:nvPr/>
        </p:nvGrpSpPr>
        <p:grpSpPr>
          <a:xfrm>
            <a:off x="1952469" y="3540236"/>
            <a:ext cx="1290758" cy="313457"/>
            <a:chOff x="1883120" y="3540236"/>
            <a:chExt cx="1290758" cy="313457"/>
          </a:xfrm>
        </p:grpSpPr>
        <p:pic>
          <p:nvPicPr>
            <p:cNvPr id="1028" name="Picture 4" descr="gold">
              <a:extLst>
                <a:ext uri="{FF2B5EF4-FFF2-40B4-BE49-F238E27FC236}">
                  <a16:creationId xmlns:a16="http://schemas.microsoft.com/office/drawing/2014/main" id="{AD06D2A4-3CCC-D269-9B4E-F7908F5C8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3120" y="3549107"/>
              <a:ext cx="295714" cy="29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ilver">
              <a:extLst>
                <a:ext uri="{FF2B5EF4-FFF2-40B4-BE49-F238E27FC236}">
                  <a16:creationId xmlns:a16="http://schemas.microsoft.com/office/drawing/2014/main" id="{1DA44522-6DA3-F78D-BC86-C7B0EC9FB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0642" y="3540236"/>
              <a:ext cx="295714" cy="313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bronze">
              <a:extLst>
                <a:ext uri="{FF2B5EF4-FFF2-40B4-BE49-F238E27FC236}">
                  <a16:creationId xmlns:a16="http://schemas.microsoft.com/office/drawing/2014/main" id="{C3735390-6E92-8261-5B2B-C7C3B0D20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164" y="3540236"/>
              <a:ext cx="295714" cy="313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87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57150">
          <a:solidFill>
            <a:srgbClr val="0790DC"/>
          </a:solidFill>
        </a:ln>
      </a:spPr>
      <a:bodyPr wrap="none" lIns="0" tIns="0" rIns="0" bIns="0" rtlCol="0" anchor="t" anchorCtr="0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8844</TotalTime>
  <Words>3369</Words>
  <Application>Microsoft Office PowerPoint</Application>
  <PresentationFormat>ワイド画面</PresentationFormat>
  <Paragraphs>1735</Paragraphs>
  <Slides>55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55</vt:i4>
      </vt:variant>
    </vt:vector>
  </HeadingPairs>
  <TitlesOfParts>
    <vt:vector size="65" baseType="lpstr">
      <vt:lpstr>Helvetica Neue</vt:lpstr>
      <vt:lpstr>Meiryo UI</vt:lpstr>
      <vt:lpstr>メイリオ</vt:lpstr>
      <vt:lpstr>Aharoni</vt:lpstr>
      <vt:lpstr>Arial</vt:lpstr>
      <vt:lpstr>Calibri</vt:lpstr>
      <vt:lpstr>Calibri Light</vt:lpstr>
      <vt:lpstr>Impact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AI環境構築：PaaS</vt:lpstr>
      <vt:lpstr>PowerPoint プレゼンテーション</vt:lpstr>
      <vt:lpstr>PowerPoint プレゼンテーション</vt:lpstr>
      <vt:lpstr>AI環境構築：IaaS</vt:lpstr>
      <vt:lpstr>PowerPoint プレゼンテーション</vt:lpstr>
      <vt:lpstr>PowerPoint プレゼンテーション</vt:lpstr>
      <vt:lpstr>AI環境構築：推論モデル・Kubernetes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348</cp:revision>
  <dcterms:created xsi:type="dcterms:W3CDTF">2020-07-15T20:01:48Z</dcterms:created>
  <dcterms:modified xsi:type="dcterms:W3CDTF">2022-08-06T06:43:20Z</dcterms:modified>
</cp:coreProperties>
</file>